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diagrams/data1.xml" ContentType="application/vnd.openxmlformats-officedocument.drawingml.diagramData+xml"/>
  <Override PartName="/ppt/diagrams/data18.xml" ContentType="application/vnd.openxmlformats-officedocument.drawingml.diagramData+xml"/>
  <Override PartName="/ppt/diagrams/data17.xml" ContentType="application/vnd.openxmlformats-officedocument.drawingml.diagramData+xml"/>
  <Override PartName="/ppt/diagrams/data16.xml" ContentType="application/vnd.openxmlformats-officedocument.drawingml.diagramData+xml"/>
  <Override PartName="/ppt/diagrams/data15.xml" ContentType="application/vnd.openxmlformats-officedocument.drawingml.diagramData+xml"/>
  <Override PartName="/ppt/diagrams/data14.xml" ContentType="application/vnd.openxmlformats-officedocument.drawingml.diagramData+xml"/>
  <Override PartName="/ppt/diagrams/data13.xml" ContentType="application/vnd.openxmlformats-officedocument.drawingml.diagramData+xml"/>
  <Override PartName="/ppt/diagrams/data6.xml" ContentType="application/vnd.openxmlformats-officedocument.drawingml.diagramData+xml"/>
  <Override PartName="/ppt/diagrams/data5.xml" ContentType="application/vnd.openxmlformats-officedocument.drawingml.diagramData+xml"/>
  <Override PartName="/ppt/diagrams/data4.xml" ContentType="application/vnd.openxmlformats-officedocument.drawingml.diagramData+xml"/>
  <Override PartName="/ppt/diagrams/data3.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10.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9.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5.xml" ContentType="application/vnd.openxmlformats-officedocument.presentationml.slide+xml"/>
  <Override PartName="/ppt/slides/slide2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30.xml" ContentType="application/vnd.openxmlformats-officedocument.presentationml.slide+xml"/>
  <Override PartName="/ppt/slideMasters/slideMaster4.xml" ContentType="application/vnd.openxmlformats-officedocument.presentationml.slideMaster+xml"/>
  <Override PartName="/ppt/slideLayouts/slideLayout8.xml" ContentType="application/vnd.openxmlformats-officedocument.presentationml.slideLayout+xml"/>
  <Override PartName="/ppt/slideMasters/slideMaster3.xml" ContentType="application/vnd.openxmlformats-officedocument.presentationml.slideMaster+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Masters/slideMaster2.xml" ContentType="application/vnd.openxmlformats-officedocument.presentationml.slideMaster+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30.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7.xml" ContentType="application/vnd.openxmlformats-officedocument.presentationml.slideLayout+xml"/>
  <Override PartName="/ppt/slideLayouts/slideLayout34.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3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33.xml" ContentType="application/vnd.openxmlformats-officedocument.presentationml.slideLayout+xml"/>
  <Override PartName="/ppt/slideLayouts/slideLayout40.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41.xml" ContentType="application/vnd.openxmlformats-officedocument.presentationml.slideLayout+xml"/>
  <Override PartName="/ppt/diagrams/colors6.xml" ContentType="application/vnd.openxmlformats-officedocument.drawingml.diagramColors+xml"/>
  <Override PartName="/ppt/theme/theme5.xml" ContentType="application/vnd.openxmlformats-officedocument.theme+xml"/>
  <Override PartName="/ppt/diagrams/quickStyle1.xml" ContentType="application/vnd.openxmlformats-officedocument.drawingml.diagramStyle+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layout3.xml" ContentType="application/vnd.openxmlformats-officedocument.drawingml.diagramLayout+xml"/>
  <Override PartName="/ppt/diagrams/drawing2.xml" ContentType="application/vnd.ms-office.drawingml.diagramDrawing+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layout1.xml" ContentType="application/vnd.openxmlformats-officedocument.drawingml.diagram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quickStyle6.xml" ContentType="application/vnd.openxmlformats-officedocument.drawingml.diagramStyle+xml"/>
  <Override PartName="/ppt/diagrams/colors4.xml" ContentType="application/vnd.openxmlformats-officedocument.drawingml.diagramColors+xml"/>
  <Override PartName="/ppt/diagrams/drawing9.xml" ContentType="application/vnd.ms-office.drawingml.diagramDrawing+xml"/>
  <Override PartName="/ppt/diagrams/colors9.xml" ContentType="application/vnd.openxmlformats-officedocument.drawingml.diagramColors+xml"/>
  <Override PartName="/ppt/diagrams/quickStyle9.xml" ContentType="application/vnd.openxmlformats-officedocument.drawingml.diagramStyle+xml"/>
  <Override PartName="/ppt/diagrams/layout9.xml" ContentType="application/vnd.openxmlformats-officedocument.drawingml.diagramLayout+xml"/>
  <Override PartName="/ppt/diagrams/drawing5.xml" ContentType="application/vnd.ms-office.drawingml.diagramDrawing+xml"/>
  <Override PartName="/ppt/diagrams/drawing8.xml" ContentType="application/vnd.ms-office.drawingml.diagramDrawing+xml"/>
  <Override PartName="/ppt/diagrams/colors8.xml" ContentType="application/vnd.openxmlformats-officedocument.drawingml.diagramColors+xml"/>
  <Override PartName="/ppt/diagrams/quickStyle8.xml" ContentType="application/vnd.openxmlformats-officedocument.drawingml.diagramStyle+xml"/>
  <Override PartName="/ppt/diagrams/colors5.xml" ContentType="application/vnd.openxmlformats-officedocument.drawingml.diagramColors+xml"/>
  <Override PartName="/ppt/diagrams/layout10.xml" ContentType="application/vnd.openxmlformats-officedocument.drawingml.diagramLayout+xml"/>
  <Override PartName="/ppt/diagrams/quickStyle10.xml" ContentType="application/vnd.openxmlformats-officedocument.drawingml.diagramStyle+xml"/>
  <Override PartName="/ppt/diagrams/layout11.xml" ContentType="application/vnd.openxmlformats-officedocument.drawingml.diagramLayout+xml"/>
  <Override PartName="/ppt/diagrams/quickStyle5.xml" ContentType="application/vnd.openxmlformats-officedocument.drawingml.diagramStyle+xml"/>
  <Override PartName="/ppt/diagrams/drawing10.xml" ContentType="application/vnd.ms-office.drawingml.diagramDrawing+xml"/>
  <Override PartName="/ppt/diagrams/colors10.xml" ContentType="application/vnd.openxmlformats-officedocument.drawingml.diagramColors+xml"/>
  <Override PartName="/ppt/diagrams/layout8.xml" ContentType="application/vnd.openxmlformats-officedocument.drawingml.diagramLayout+xml"/>
  <Override PartName="/ppt/diagrams/drawing7.xml" ContentType="application/vnd.ms-office.drawingml.diagramDrawing+xml"/>
  <Override PartName="/ppt/diagrams/colors7.xml" ContentType="application/vnd.openxmlformats-officedocument.drawingml.diagramColors+xml"/>
  <Override PartName="/ppt/diagrams/quickStyle7.xml" ContentType="application/vnd.openxmlformats-officedocument.drawingml.diagramStyle+xml"/>
  <Override PartName="/ppt/diagrams/layout7.xml" ContentType="application/vnd.openxmlformats-officedocument.drawingml.diagramLayout+xml"/>
  <Override PartName="/ppt/diagrams/layout6.xml" ContentType="application/vnd.openxmlformats-officedocument.drawingml.diagramLayout+xml"/>
  <Override PartName="/ppt/diagrams/drawing6.xml" ContentType="application/vnd.ms-office.drawingml.diagramDrawing+xml"/>
  <Override PartName="/ppt/diagrams/drawing4.xml" ContentType="application/vnd.ms-office.drawingml.diagramDrawing+xml"/>
  <Override PartName="/ppt/diagrams/quickStyle11.xml" ContentType="application/vnd.openxmlformats-officedocument.drawingml.diagramStyle+xml"/>
  <Override PartName="/ppt/diagrams/drawing11.xml" ContentType="application/vnd.ms-office.drawingml.diagramDrawing+xml"/>
  <Override PartName="/ppt/diagrams/drawing16.xml" ContentType="application/vnd.ms-office.drawingml.diagramDrawing+xml"/>
  <Override PartName="/ppt/diagrams/colors16.xml" ContentType="application/vnd.openxmlformats-officedocument.drawingml.diagramColors+xml"/>
  <Override PartName="/ppt/diagrams/quickStyle16.xml" ContentType="application/vnd.openxmlformats-officedocument.drawingml.diagramStyle+xml"/>
  <Override PartName="/ppt/diagrams/layout16.xml" ContentType="application/vnd.openxmlformats-officedocument.drawingml.diagramLayout+xml"/>
  <Override PartName="/ppt/diagrams/drawing15.xml" ContentType="application/vnd.ms-office.drawingml.diagramDrawing+xml"/>
  <Override PartName="/ppt/diagrams/colors15.xml" ContentType="application/vnd.openxmlformats-officedocument.drawingml.diagramColors+xml"/>
  <Override PartName="/ppt/diagrams/quickStyle15.xml" ContentType="application/vnd.openxmlformats-officedocument.drawingml.diagramStyle+xml"/>
  <Override PartName="/ppt/commentAuthors.xml" ContentType="application/vnd.openxmlformats-officedocument.presentationml.commentAuthors+xml"/>
  <Override PartName="/ppt/diagrams/layout17.xml" ContentType="application/vnd.openxmlformats-officedocument.drawingml.diagramLayout+xml"/>
  <Override PartName="/ppt/diagrams/quickStyle17.xml" ContentType="application/vnd.openxmlformats-officedocument.drawingml.diagramStyle+xml"/>
  <Override PartName="/ppt/diagrams/drawing18.xml" ContentType="application/vnd.ms-office.drawingml.diagramDrawing+xml"/>
  <Override PartName="/ppt/diagrams/colors18.xml" ContentType="application/vnd.openxmlformats-officedocument.drawingml.diagramColors+xml"/>
  <Override PartName="/ppt/diagrams/quickStyle18.xml" ContentType="application/vnd.openxmlformats-officedocument.drawingml.diagramStyle+xml"/>
  <Override PartName="/ppt/diagrams/layout18.xml" ContentType="application/vnd.openxmlformats-officedocument.drawingml.diagramLayout+xml"/>
  <Override PartName="/ppt/notesMasters/notesMaster1.xml" ContentType="application/vnd.openxmlformats-officedocument.presentationml.notesMaster+xml"/>
  <Override PartName="/ppt/diagrams/drawing17.xml" ContentType="application/vnd.ms-office.drawingml.diagramDrawing+xml"/>
  <Override PartName="/ppt/diagrams/colors17.xml" ContentType="application/vnd.openxmlformats-officedocument.drawingml.diagramColors+xml"/>
  <Override PartName="/ppt/diagrams/colors11.xml" ContentType="application/vnd.openxmlformats-officedocument.drawingml.diagramColors+xml"/>
  <Override PartName="/ppt/diagrams/layout15.xml" ContentType="application/vnd.openxmlformats-officedocument.drawingml.diagramLayout+xml"/>
  <Override PartName="/ppt/diagrams/layout5.xml" ContentType="application/vnd.openxmlformats-officedocument.drawingml.diagramLayout+xml"/>
  <Override PartName="/ppt/diagrams/colors13.xml" ContentType="application/vnd.openxmlformats-officedocument.drawingml.diagramColors+xml"/>
  <Override PartName="/ppt/diagrams/quickStyle13.xml" ContentType="application/vnd.openxmlformats-officedocument.drawingml.diagramStyle+xml"/>
  <Override PartName="/ppt/diagrams/layout13.xml" ContentType="application/vnd.openxmlformats-officedocument.drawingml.diagramLayout+xml"/>
  <Override PartName="/ppt/diagrams/quickStyle12.xml" ContentType="application/vnd.openxmlformats-officedocument.drawingml.diagramStyle+xml"/>
  <Override PartName="/ppt/diagrams/drawing12.xml" ContentType="application/vnd.ms-office.drawingml.diagramDrawing+xml"/>
  <Override PartName="/ppt/diagrams/drawing13.xml" ContentType="application/vnd.ms-office.drawingml.diagramDrawing+xml"/>
  <Override PartName="/ppt/theme/theme1.xml" ContentType="application/vnd.openxmlformats-officedocument.theme+xml"/>
  <Override PartName="/ppt/diagrams/layout14.xml" ContentType="application/vnd.openxmlformats-officedocument.drawingml.diagramLayout+xml"/>
  <Override PartName="/ppt/diagrams/drawing14.xml" ContentType="application/vnd.ms-office.drawingml.diagramDrawing+xml"/>
  <Override PartName="/ppt/diagrams/colors14.xml" ContentType="application/vnd.openxmlformats-officedocument.drawingml.diagramColors+xml"/>
  <Override PartName="/ppt/diagrams/quickStyle14.xml" ContentType="application/vnd.openxmlformats-officedocument.drawingml.diagramStyle+xml"/>
  <Override PartName="/ppt/diagrams/layout12.xml" ContentType="application/vnd.openxmlformats-officedocument.drawingml.diagramLayout+xml"/>
  <Override PartName="/ppt/diagrams/colors12.xml" ContentType="application/vnd.openxmlformats-officedocument.drawingml.diagramColors+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ppt/tags/tag1.xml" ContentType="application/vnd.openxmlformats-officedocument.presentationml.tags+xml"/>
  <Override PartName="/docProps/app.xml" ContentType="application/vnd.openxmlformats-officedocument.extended-properties+xml"/>
  <Override PartName="/ppt/tags/tag3.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2" r:id="rId1"/>
    <p:sldMasterId id="2147483761" r:id="rId2"/>
    <p:sldMasterId id="2147483786" r:id="rId3"/>
    <p:sldMasterId id="2147483800" r:id="rId4"/>
  </p:sldMasterIdLst>
  <p:notesMasterIdLst>
    <p:notesMasterId r:id="rId37"/>
  </p:notesMasterIdLst>
  <p:sldIdLst>
    <p:sldId id="322" r:id="rId5"/>
    <p:sldId id="468" r:id="rId6"/>
    <p:sldId id="469" r:id="rId7"/>
    <p:sldId id="470" r:id="rId8"/>
    <p:sldId id="486" r:id="rId9"/>
    <p:sldId id="489" r:id="rId10"/>
    <p:sldId id="490" r:id="rId11"/>
    <p:sldId id="491" r:id="rId12"/>
    <p:sldId id="492" r:id="rId13"/>
    <p:sldId id="493" r:id="rId14"/>
    <p:sldId id="494" r:id="rId15"/>
    <p:sldId id="495" r:id="rId16"/>
    <p:sldId id="496" r:id="rId17"/>
    <p:sldId id="502" r:id="rId18"/>
    <p:sldId id="498" r:id="rId19"/>
    <p:sldId id="501" r:id="rId20"/>
    <p:sldId id="499" r:id="rId21"/>
    <p:sldId id="497" r:id="rId22"/>
    <p:sldId id="503" r:id="rId23"/>
    <p:sldId id="500" r:id="rId24"/>
    <p:sldId id="504" r:id="rId25"/>
    <p:sldId id="505" r:id="rId26"/>
    <p:sldId id="506" r:id="rId27"/>
    <p:sldId id="507" r:id="rId28"/>
    <p:sldId id="508" r:id="rId29"/>
    <p:sldId id="509" r:id="rId30"/>
    <p:sldId id="510" r:id="rId31"/>
    <p:sldId id="475" r:id="rId32"/>
    <p:sldId id="477" r:id="rId33"/>
    <p:sldId id="478" r:id="rId34"/>
    <p:sldId id="483" r:id="rId35"/>
    <p:sldId id="484" r:id="rId36"/>
  </p:sldIdLst>
  <p:sldSz cx="17881600" cy="10058400"/>
  <p:notesSz cx="7010400" cy="92964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81925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638501"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45775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2770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096250" algn="l" defTabSz="819250" rtl="0" eaLnBrk="1" latinLnBrk="0" hangingPunct="1">
      <a:defRPr kern="1200">
        <a:solidFill>
          <a:schemeClr val="tx1"/>
        </a:solidFill>
        <a:latin typeface="Calibri" charset="0"/>
        <a:ea typeface="ＭＳ Ｐゴシック" charset="0"/>
        <a:cs typeface="ＭＳ Ｐゴシック" charset="0"/>
      </a:defRPr>
    </a:lvl6pPr>
    <a:lvl7pPr marL="4915499" algn="l" defTabSz="819250" rtl="0" eaLnBrk="1" latinLnBrk="0" hangingPunct="1">
      <a:defRPr kern="1200">
        <a:solidFill>
          <a:schemeClr val="tx1"/>
        </a:solidFill>
        <a:latin typeface="Calibri" charset="0"/>
        <a:ea typeface="ＭＳ Ｐゴシック" charset="0"/>
        <a:cs typeface="ＭＳ Ｐゴシック" charset="0"/>
      </a:defRPr>
    </a:lvl7pPr>
    <a:lvl8pPr marL="5734749" algn="l" defTabSz="819250" rtl="0" eaLnBrk="1" latinLnBrk="0" hangingPunct="1">
      <a:defRPr kern="1200">
        <a:solidFill>
          <a:schemeClr val="tx1"/>
        </a:solidFill>
        <a:latin typeface="Calibri" charset="0"/>
        <a:ea typeface="ＭＳ Ｐゴシック" charset="0"/>
        <a:cs typeface="ＭＳ Ｐゴシック" charset="0"/>
      </a:defRPr>
    </a:lvl8pPr>
    <a:lvl9pPr marL="6554000" algn="l" defTabSz="81925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3168" userDrawn="1">
          <p15:clr>
            <a:srgbClr val="A4A3A4"/>
          </p15:clr>
        </p15:guide>
        <p15:guide id="2" pos="56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ause, David [CPCUS]" initials="KD[" lastIdx="4" clrIdx="0">
    <p:extLst>
      <p:ext uri="{19B8F6BF-5375-455C-9EA6-DF929625EA0E}">
        <p15:presenceInfo xmlns:p15="http://schemas.microsoft.com/office/powerpoint/2012/main" userId="S-1-5-21-1614895754-2146847981-1606980848-8011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FF00"/>
    <a:srgbClr val="FF9933"/>
    <a:srgbClr val="FFDC6D"/>
    <a:srgbClr val="CBCBCB"/>
    <a:srgbClr val="19FF2F"/>
    <a:srgbClr val="FF0000"/>
    <a:srgbClr val="002060"/>
    <a:srgbClr val="00B05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3" autoAdjust="0"/>
    <p:restoredTop sz="92421" autoAdjust="0"/>
  </p:normalViewPr>
  <p:slideViewPr>
    <p:cSldViewPr snapToGrid="0">
      <p:cViewPr varScale="1">
        <p:scale>
          <a:sx n="78" d="100"/>
          <a:sy n="78" d="100"/>
        </p:scale>
        <p:origin x="144" y="240"/>
      </p:cViewPr>
      <p:guideLst>
        <p:guide orient="horz" pos="3168"/>
        <p:guide pos="5632"/>
      </p:guideLst>
    </p:cSldViewPr>
  </p:slideViewPr>
  <p:notesTextViewPr>
    <p:cViewPr>
      <p:scale>
        <a:sx n="1" d="1"/>
        <a:sy n="1" d="1"/>
      </p:scale>
      <p:origin x="0" y="0"/>
    </p:cViewPr>
  </p:notesTextViewPr>
  <p:sorterViewPr>
    <p:cViewPr varScale="1">
      <p:scale>
        <a:sx n="1" d="1"/>
        <a:sy n="1" d="1"/>
      </p:scale>
      <p:origin x="0" y="-371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45" Type="http://schemas.openxmlformats.org/officeDocument/2006/relationships/customXml" Target="../customXml/item3.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ustomXml" Target="../customXml/item2.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ustomXml" Target="../customXml/item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theme" Target="theme/theme1.xml"/></Relationships>
</file>

<file path=ppt/diagrams/_rels/data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0C928B-615B-4E0A-80BF-CA7F04B2EC7A}" type="doc">
      <dgm:prSet loTypeId="urn:microsoft.com/office/officeart/2005/8/layout/hChevron3" loCatId="process" qsTypeId="urn:microsoft.com/office/officeart/2005/8/quickstyle/simple1" qsCatId="simple" csTypeId="urn:microsoft.com/office/officeart/2005/8/colors/accent6_2" csCatId="accent6" phldr="1"/>
      <dgm:spPr/>
    </dgm:pt>
    <dgm:pt modelId="{7EB8041E-FD31-4DC0-82C6-CB0718BC782C}">
      <dgm:prSet phldrT="[Text]"/>
      <dgm:spPr/>
      <dgm:t>
        <a:bodyPr/>
        <a:lstStyle/>
        <a:p>
          <a:r>
            <a:rPr lang="en-US" dirty="0"/>
            <a:t>M1</a:t>
          </a:r>
        </a:p>
      </dgm:t>
    </dgm:pt>
    <dgm:pt modelId="{1546E480-30A5-4A02-8B62-2C70409131AB}" type="parTrans" cxnId="{F55B022F-BA26-45AD-82EF-BA9694F0473E}">
      <dgm:prSet/>
      <dgm:spPr/>
      <dgm:t>
        <a:bodyPr/>
        <a:lstStyle/>
        <a:p>
          <a:endParaRPr lang="en-US"/>
        </a:p>
      </dgm:t>
    </dgm:pt>
    <dgm:pt modelId="{BDE32536-174E-427C-B312-78ED151D3181}" type="sibTrans" cxnId="{F55B022F-BA26-45AD-82EF-BA9694F0473E}">
      <dgm:prSet/>
      <dgm:spPr/>
      <dgm:t>
        <a:bodyPr/>
        <a:lstStyle/>
        <a:p>
          <a:endParaRPr lang="en-US"/>
        </a:p>
      </dgm:t>
    </dgm:pt>
    <dgm:pt modelId="{DD3DCCD1-D2AF-4567-8E7A-E0201CABECA6}">
      <dgm:prSet phldrT="[Text]"/>
      <dgm:spPr/>
      <dgm:t>
        <a:bodyPr/>
        <a:lstStyle/>
        <a:p>
          <a:r>
            <a:rPr lang="en-US" dirty="0"/>
            <a:t>M2</a:t>
          </a:r>
        </a:p>
      </dgm:t>
    </dgm:pt>
    <dgm:pt modelId="{62F932D5-8AE2-43B5-ADF7-D06FA2A9DBAA}" type="parTrans" cxnId="{490FF963-B311-4C62-ACBD-AF41490D5395}">
      <dgm:prSet/>
      <dgm:spPr/>
      <dgm:t>
        <a:bodyPr/>
        <a:lstStyle/>
        <a:p>
          <a:endParaRPr lang="en-US"/>
        </a:p>
      </dgm:t>
    </dgm:pt>
    <dgm:pt modelId="{CADB1868-56DE-4274-8B7F-1AA84CD9B7B3}" type="sibTrans" cxnId="{490FF963-B311-4C62-ACBD-AF41490D5395}">
      <dgm:prSet/>
      <dgm:spPr/>
      <dgm:t>
        <a:bodyPr/>
        <a:lstStyle/>
        <a:p>
          <a:endParaRPr lang="en-US"/>
        </a:p>
      </dgm:t>
    </dgm:pt>
    <dgm:pt modelId="{38F03D40-E811-49A3-9647-250406B56F53}">
      <dgm:prSet phldrT="[Text]"/>
      <dgm:spPr/>
      <dgm:t>
        <a:bodyPr/>
        <a:lstStyle/>
        <a:p>
          <a:r>
            <a:rPr lang="en-US" dirty="0"/>
            <a:t>M3</a:t>
          </a:r>
        </a:p>
      </dgm:t>
    </dgm:pt>
    <dgm:pt modelId="{94F89237-B1D5-42C2-907D-4B8571E6C5F1}" type="parTrans" cxnId="{775E800E-0B7A-468F-AD21-7ACD16F98745}">
      <dgm:prSet/>
      <dgm:spPr/>
      <dgm:t>
        <a:bodyPr/>
        <a:lstStyle/>
        <a:p>
          <a:endParaRPr lang="en-US"/>
        </a:p>
      </dgm:t>
    </dgm:pt>
    <dgm:pt modelId="{7F210BB7-F605-4A8F-9AF6-254919F1219B}" type="sibTrans" cxnId="{775E800E-0B7A-468F-AD21-7ACD16F98745}">
      <dgm:prSet/>
      <dgm:spPr/>
      <dgm:t>
        <a:bodyPr/>
        <a:lstStyle/>
        <a:p>
          <a:endParaRPr lang="en-US"/>
        </a:p>
      </dgm:t>
    </dgm:pt>
    <dgm:pt modelId="{1F018B42-334B-43A8-99B7-EFBF3587AA81}">
      <dgm:prSet phldrT="[Text]"/>
      <dgm:spPr/>
      <dgm:t>
        <a:bodyPr/>
        <a:lstStyle/>
        <a:p>
          <a:r>
            <a:rPr lang="en-US" dirty="0"/>
            <a:t>M4</a:t>
          </a:r>
        </a:p>
      </dgm:t>
    </dgm:pt>
    <dgm:pt modelId="{F5689FF6-6F28-4A96-9BA6-510D7C159EF9}" type="parTrans" cxnId="{513D9563-D708-4B7E-977F-7981718A9B9B}">
      <dgm:prSet/>
      <dgm:spPr/>
      <dgm:t>
        <a:bodyPr/>
        <a:lstStyle/>
        <a:p>
          <a:endParaRPr lang="en-US"/>
        </a:p>
      </dgm:t>
    </dgm:pt>
    <dgm:pt modelId="{E6ED7E68-99E6-40D8-9FFC-D1584B15D450}" type="sibTrans" cxnId="{513D9563-D708-4B7E-977F-7981718A9B9B}">
      <dgm:prSet/>
      <dgm:spPr/>
      <dgm:t>
        <a:bodyPr/>
        <a:lstStyle/>
        <a:p>
          <a:endParaRPr lang="en-US"/>
        </a:p>
      </dgm:t>
    </dgm:pt>
    <dgm:pt modelId="{62895004-617A-47F5-9015-080664940F59}">
      <dgm:prSet phldrT="[Text]"/>
      <dgm:spPr/>
      <dgm:t>
        <a:bodyPr/>
        <a:lstStyle/>
        <a:p>
          <a:r>
            <a:rPr lang="en-US" dirty="0"/>
            <a:t>M5</a:t>
          </a:r>
        </a:p>
      </dgm:t>
    </dgm:pt>
    <dgm:pt modelId="{882800CB-DF16-4513-BE5D-A981E1C6C1ED}" type="parTrans" cxnId="{BEB28972-F700-4BF6-B608-BD1781CB4523}">
      <dgm:prSet/>
      <dgm:spPr/>
      <dgm:t>
        <a:bodyPr/>
        <a:lstStyle/>
        <a:p>
          <a:endParaRPr lang="en-US"/>
        </a:p>
      </dgm:t>
    </dgm:pt>
    <dgm:pt modelId="{677C094C-E7D0-46DB-B475-0370E74456C1}" type="sibTrans" cxnId="{BEB28972-F700-4BF6-B608-BD1781CB4523}">
      <dgm:prSet/>
      <dgm:spPr/>
      <dgm:t>
        <a:bodyPr/>
        <a:lstStyle/>
        <a:p>
          <a:endParaRPr lang="en-US"/>
        </a:p>
      </dgm:t>
    </dgm:pt>
    <dgm:pt modelId="{5B81862D-CE5E-49BC-9C68-06984BA189BC}">
      <dgm:prSet phldrT="[Text]"/>
      <dgm:spPr/>
      <dgm:t>
        <a:bodyPr/>
        <a:lstStyle/>
        <a:p>
          <a:r>
            <a:rPr lang="en-US" dirty="0"/>
            <a:t>M6</a:t>
          </a:r>
        </a:p>
      </dgm:t>
    </dgm:pt>
    <dgm:pt modelId="{2B538AF0-86DD-4C5A-836E-E510883B7A7E}" type="parTrans" cxnId="{EB6FC8AD-8CF5-47D7-A5D2-C626874EBDA7}">
      <dgm:prSet/>
      <dgm:spPr/>
      <dgm:t>
        <a:bodyPr/>
        <a:lstStyle/>
        <a:p>
          <a:endParaRPr lang="en-US"/>
        </a:p>
      </dgm:t>
    </dgm:pt>
    <dgm:pt modelId="{010BB7F0-82DE-44AF-AEA7-6EC84DA3E412}" type="sibTrans" cxnId="{EB6FC8AD-8CF5-47D7-A5D2-C626874EBDA7}">
      <dgm:prSet/>
      <dgm:spPr/>
      <dgm:t>
        <a:bodyPr/>
        <a:lstStyle/>
        <a:p>
          <a:endParaRPr lang="en-US"/>
        </a:p>
      </dgm:t>
    </dgm:pt>
    <dgm:pt modelId="{B1C2144A-564E-4B7D-832F-3ECC49C5F89F}">
      <dgm:prSet phldrT="[Text]"/>
      <dgm:spPr/>
      <dgm:t>
        <a:bodyPr/>
        <a:lstStyle/>
        <a:p>
          <a:r>
            <a:rPr lang="en-US" dirty="0"/>
            <a:t>M7</a:t>
          </a:r>
        </a:p>
      </dgm:t>
    </dgm:pt>
    <dgm:pt modelId="{49DA24BB-4552-41AE-8874-A82C562E6C1E}" type="parTrans" cxnId="{870105C5-A333-4C22-93B5-E6E0001CD76C}">
      <dgm:prSet/>
      <dgm:spPr/>
      <dgm:t>
        <a:bodyPr/>
        <a:lstStyle/>
        <a:p>
          <a:endParaRPr lang="en-US"/>
        </a:p>
      </dgm:t>
    </dgm:pt>
    <dgm:pt modelId="{FAF157BC-682B-4E7E-BFB0-45794A7552B9}" type="sibTrans" cxnId="{870105C5-A333-4C22-93B5-E6E0001CD76C}">
      <dgm:prSet/>
      <dgm:spPr/>
      <dgm:t>
        <a:bodyPr/>
        <a:lstStyle/>
        <a:p>
          <a:endParaRPr lang="en-US"/>
        </a:p>
      </dgm:t>
    </dgm:pt>
    <dgm:pt modelId="{A47C7B66-E07C-4066-9105-17972795A416}">
      <dgm:prSet phldrT="[Text]"/>
      <dgm:spPr/>
      <dgm:t>
        <a:bodyPr/>
        <a:lstStyle/>
        <a:p>
          <a:r>
            <a:rPr lang="en-US" dirty="0"/>
            <a:t>M8</a:t>
          </a:r>
        </a:p>
      </dgm:t>
    </dgm:pt>
    <dgm:pt modelId="{800854F2-1C38-4BBA-A4AA-0DB31D433676}" type="parTrans" cxnId="{A3354703-1278-4ED3-8E1D-0FE12018C920}">
      <dgm:prSet/>
      <dgm:spPr/>
      <dgm:t>
        <a:bodyPr/>
        <a:lstStyle/>
        <a:p>
          <a:endParaRPr lang="en-US"/>
        </a:p>
      </dgm:t>
    </dgm:pt>
    <dgm:pt modelId="{DAF6547A-215F-4F07-97AE-670AF9715DE1}" type="sibTrans" cxnId="{A3354703-1278-4ED3-8E1D-0FE12018C920}">
      <dgm:prSet/>
      <dgm:spPr/>
      <dgm:t>
        <a:bodyPr/>
        <a:lstStyle/>
        <a:p>
          <a:endParaRPr lang="en-US"/>
        </a:p>
      </dgm:t>
    </dgm:pt>
    <dgm:pt modelId="{A051D366-731F-443D-802F-115AF57DDA8F}">
      <dgm:prSet phldrT="[Text]"/>
      <dgm:spPr/>
      <dgm:t>
        <a:bodyPr/>
        <a:lstStyle/>
        <a:p>
          <a:r>
            <a:rPr lang="en-US" dirty="0"/>
            <a:t>M9</a:t>
          </a:r>
        </a:p>
      </dgm:t>
    </dgm:pt>
    <dgm:pt modelId="{D62AA24A-2EA2-4E8C-8629-DBA04694F4C0}" type="parTrans" cxnId="{3CA56B49-6272-44AA-BE6F-8E4912E238A2}">
      <dgm:prSet/>
      <dgm:spPr/>
      <dgm:t>
        <a:bodyPr/>
        <a:lstStyle/>
        <a:p>
          <a:endParaRPr lang="en-US"/>
        </a:p>
      </dgm:t>
    </dgm:pt>
    <dgm:pt modelId="{46B7FF1F-99D0-4B6F-8D1B-105CCD6E559A}" type="sibTrans" cxnId="{3CA56B49-6272-44AA-BE6F-8E4912E238A2}">
      <dgm:prSet/>
      <dgm:spPr/>
      <dgm:t>
        <a:bodyPr/>
        <a:lstStyle/>
        <a:p>
          <a:endParaRPr lang="en-US"/>
        </a:p>
      </dgm:t>
    </dgm:pt>
    <dgm:pt modelId="{2FD9B0A6-C4A1-412C-B4BD-66215F4E762A}" type="pres">
      <dgm:prSet presAssocID="{A50C928B-615B-4E0A-80BF-CA7F04B2EC7A}" presName="Name0" presStyleCnt="0">
        <dgm:presLayoutVars>
          <dgm:dir/>
          <dgm:resizeHandles val="exact"/>
        </dgm:presLayoutVars>
      </dgm:prSet>
      <dgm:spPr/>
    </dgm:pt>
    <dgm:pt modelId="{875B08E0-B705-4FC5-B9DF-AB6E1A7A0156}" type="pres">
      <dgm:prSet presAssocID="{7EB8041E-FD31-4DC0-82C6-CB0718BC782C}" presName="parTxOnly" presStyleLbl="node1" presStyleIdx="0" presStyleCnt="9">
        <dgm:presLayoutVars>
          <dgm:bulletEnabled val="1"/>
        </dgm:presLayoutVars>
      </dgm:prSet>
      <dgm:spPr/>
    </dgm:pt>
    <dgm:pt modelId="{6489E541-21BD-49D0-9CA6-FBA9449BACE0}" type="pres">
      <dgm:prSet presAssocID="{BDE32536-174E-427C-B312-78ED151D3181}" presName="parSpace" presStyleCnt="0"/>
      <dgm:spPr/>
    </dgm:pt>
    <dgm:pt modelId="{70712CDD-913A-4CF1-92A2-27DEF14954BB}" type="pres">
      <dgm:prSet presAssocID="{DD3DCCD1-D2AF-4567-8E7A-E0201CABECA6}" presName="parTxOnly" presStyleLbl="node1" presStyleIdx="1" presStyleCnt="9">
        <dgm:presLayoutVars>
          <dgm:bulletEnabled val="1"/>
        </dgm:presLayoutVars>
      </dgm:prSet>
      <dgm:spPr/>
    </dgm:pt>
    <dgm:pt modelId="{A5CF2C5B-69FF-4142-88B3-32A42AC16C22}" type="pres">
      <dgm:prSet presAssocID="{CADB1868-56DE-4274-8B7F-1AA84CD9B7B3}" presName="parSpace" presStyleCnt="0"/>
      <dgm:spPr/>
    </dgm:pt>
    <dgm:pt modelId="{1AB5208F-F8AE-40A2-A4BC-C48C8B1FCD08}" type="pres">
      <dgm:prSet presAssocID="{38F03D40-E811-49A3-9647-250406B56F53}" presName="parTxOnly" presStyleLbl="node1" presStyleIdx="2" presStyleCnt="9">
        <dgm:presLayoutVars>
          <dgm:bulletEnabled val="1"/>
        </dgm:presLayoutVars>
      </dgm:prSet>
      <dgm:spPr/>
    </dgm:pt>
    <dgm:pt modelId="{C87A71F9-BF98-4816-8C57-169BE3DA88B4}" type="pres">
      <dgm:prSet presAssocID="{7F210BB7-F605-4A8F-9AF6-254919F1219B}" presName="parSpace" presStyleCnt="0"/>
      <dgm:spPr/>
    </dgm:pt>
    <dgm:pt modelId="{F43BFC69-98D2-4DCC-890D-803A6C333E5E}" type="pres">
      <dgm:prSet presAssocID="{1F018B42-334B-43A8-99B7-EFBF3587AA81}" presName="parTxOnly" presStyleLbl="node1" presStyleIdx="3" presStyleCnt="9">
        <dgm:presLayoutVars>
          <dgm:bulletEnabled val="1"/>
        </dgm:presLayoutVars>
      </dgm:prSet>
      <dgm:spPr/>
    </dgm:pt>
    <dgm:pt modelId="{265A39DD-74D0-4AEF-8406-2EAF1D2DAE49}" type="pres">
      <dgm:prSet presAssocID="{E6ED7E68-99E6-40D8-9FFC-D1584B15D450}" presName="parSpace" presStyleCnt="0"/>
      <dgm:spPr/>
    </dgm:pt>
    <dgm:pt modelId="{072A95BD-0930-4248-BA2D-C0AE2ADF51E3}" type="pres">
      <dgm:prSet presAssocID="{62895004-617A-47F5-9015-080664940F59}" presName="parTxOnly" presStyleLbl="node1" presStyleIdx="4" presStyleCnt="9">
        <dgm:presLayoutVars>
          <dgm:bulletEnabled val="1"/>
        </dgm:presLayoutVars>
      </dgm:prSet>
      <dgm:spPr/>
    </dgm:pt>
    <dgm:pt modelId="{FA062430-F5B3-4089-B297-768511561E41}" type="pres">
      <dgm:prSet presAssocID="{677C094C-E7D0-46DB-B475-0370E74456C1}" presName="parSpace" presStyleCnt="0"/>
      <dgm:spPr/>
    </dgm:pt>
    <dgm:pt modelId="{4816A739-E905-43C9-B424-1192DEBDCDC5}" type="pres">
      <dgm:prSet presAssocID="{5B81862D-CE5E-49BC-9C68-06984BA189BC}" presName="parTxOnly" presStyleLbl="node1" presStyleIdx="5" presStyleCnt="9">
        <dgm:presLayoutVars>
          <dgm:bulletEnabled val="1"/>
        </dgm:presLayoutVars>
      </dgm:prSet>
      <dgm:spPr/>
    </dgm:pt>
    <dgm:pt modelId="{7DA9B04A-A8E0-416F-B368-F35E72B494E3}" type="pres">
      <dgm:prSet presAssocID="{010BB7F0-82DE-44AF-AEA7-6EC84DA3E412}" presName="parSpace" presStyleCnt="0"/>
      <dgm:spPr/>
    </dgm:pt>
    <dgm:pt modelId="{F06BFCE2-5008-4129-9232-AF695D9B99D1}" type="pres">
      <dgm:prSet presAssocID="{B1C2144A-564E-4B7D-832F-3ECC49C5F89F}" presName="parTxOnly" presStyleLbl="node1" presStyleIdx="6" presStyleCnt="9">
        <dgm:presLayoutVars>
          <dgm:bulletEnabled val="1"/>
        </dgm:presLayoutVars>
      </dgm:prSet>
      <dgm:spPr/>
    </dgm:pt>
    <dgm:pt modelId="{E282682E-C921-4747-B5A2-38ABA5A4A664}" type="pres">
      <dgm:prSet presAssocID="{FAF157BC-682B-4E7E-BFB0-45794A7552B9}" presName="parSpace" presStyleCnt="0"/>
      <dgm:spPr/>
    </dgm:pt>
    <dgm:pt modelId="{F43B3B39-4A4C-4EF9-A47C-C19653B40987}" type="pres">
      <dgm:prSet presAssocID="{A47C7B66-E07C-4066-9105-17972795A416}" presName="parTxOnly" presStyleLbl="node1" presStyleIdx="7" presStyleCnt="9">
        <dgm:presLayoutVars>
          <dgm:bulletEnabled val="1"/>
        </dgm:presLayoutVars>
      </dgm:prSet>
      <dgm:spPr/>
    </dgm:pt>
    <dgm:pt modelId="{3919FC3F-2B45-4037-9301-6380D8A7C2A5}" type="pres">
      <dgm:prSet presAssocID="{DAF6547A-215F-4F07-97AE-670AF9715DE1}" presName="parSpace" presStyleCnt="0"/>
      <dgm:spPr/>
    </dgm:pt>
    <dgm:pt modelId="{E5A1C089-96F0-441F-845A-EB6CF1A77D03}" type="pres">
      <dgm:prSet presAssocID="{A051D366-731F-443D-802F-115AF57DDA8F}" presName="parTxOnly" presStyleLbl="node1" presStyleIdx="8" presStyleCnt="9">
        <dgm:presLayoutVars>
          <dgm:bulletEnabled val="1"/>
        </dgm:presLayoutVars>
      </dgm:prSet>
      <dgm:spPr/>
    </dgm:pt>
  </dgm:ptLst>
  <dgm:cxnLst>
    <dgm:cxn modelId="{A3354703-1278-4ED3-8E1D-0FE12018C920}" srcId="{A50C928B-615B-4E0A-80BF-CA7F04B2EC7A}" destId="{A47C7B66-E07C-4066-9105-17972795A416}" srcOrd="7" destOrd="0" parTransId="{800854F2-1C38-4BBA-A4AA-0DB31D433676}" sibTransId="{DAF6547A-215F-4F07-97AE-670AF9715DE1}"/>
    <dgm:cxn modelId="{775E800E-0B7A-468F-AD21-7ACD16F98745}" srcId="{A50C928B-615B-4E0A-80BF-CA7F04B2EC7A}" destId="{38F03D40-E811-49A3-9647-250406B56F53}" srcOrd="2" destOrd="0" parTransId="{94F89237-B1D5-42C2-907D-4B8571E6C5F1}" sibTransId="{7F210BB7-F605-4A8F-9AF6-254919F1219B}"/>
    <dgm:cxn modelId="{F55B022F-BA26-45AD-82EF-BA9694F0473E}" srcId="{A50C928B-615B-4E0A-80BF-CA7F04B2EC7A}" destId="{7EB8041E-FD31-4DC0-82C6-CB0718BC782C}" srcOrd="0" destOrd="0" parTransId="{1546E480-30A5-4A02-8B62-2C70409131AB}" sibTransId="{BDE32536-174E-427C-B312-78ED151D3181}"/>
    <dgm:cxn modelId="{513D9563-D708-4B7E-977F-7981718A9B9B}" srcId="{A50C928B-615B-4E0A-80BF-CA7F04B2EC7A}" destId="{1F018B42-334B-43A8-99B7-EFBF3587AA81}" srcOrd="3" destOrd="0" parTransId="{F5689FF6-6F28-4A96-9BA6-510D7C159EF9}" sibTransId="{E6ED7E68-99E6-40D8-9FFC-D1584B15D450}"/>
    <dgm:cxn modelId="{490FF963-B311-4C62-ACBD-AF41490D5395}" srcId="{A50C928B-615B-4E0A-80BF-CA7F04B2EC7A}" destId="{DD3DCCD1-D2AF-4567-8E7A-E0201CABECA6}" srcOrd="1" destOrd="0" parTransId="{62F932D5-8AE2-43B5-ADF7-D06FA2A9DBAA}" sibTransId="{CADB1868-56DE-4274-8B7F-1AA84CD9B7B3}"/>
    <dgm:cxn modelId="{3CA56B49-6272-44AA-BE6F-8E4912E238A2}" srcId="{A50C928B-615B-4E0A-80BF-CA7F04B2EC7A}" destId="{A051D366-731F-443D-802F-115AF57DDA8F}" srcOrd="8" destOrd="0" parTransId="{D62AA24A-2EA2-4E8C-8629-DBA04694F4C0}" sibTransId="{46B7FF1F-99D0-4B6F-8D1B-105CCD6E559A}"/>
    <dgm:cxn modelId="{23D0A371-5719-4E8B-A16E-33AB7F6B302C}" type="presOf" srcId="{62895004-617A-47F5-9015-080664940F59}" destId="{072A95BD-0930-4248-BA2D-C0AE2ADF51E3}" srcOrd="0" destOrd="0" presId="urn:microsoft.com/office/officeart/2005/8/layout/hChevron3"/>
    <dgm:cxn modelId="{BEB28972-F700-4BF6-B608-BD1781CB4523}" srcId="{A50C928B-615B-4E0A-80BF-CA7F04B2EC7A}" destId="{62895004-617A-47F5-9015-080664940F59}" srcOrd="4" destOrd="0" parTransId="{882800CB-DF16-4513-BE5D-A981E1C6C1ED}" sibTransId="{677C094C-E7D0-46DB-B475-0370E74456C1}"/>
    <dgm:cxn modelId="{4449217C-3248-4E9F-9106-7F8D39F5D8E4}" type="presOf" srcId="{A051D366-731F-443D-802F-115AF57DDA8F}" destId="{E5A1C089-96F0-441F-845A-EB6CF1A77D03}" srcOrd="0" destOrd="0" presId="urn:microsoft.com/office/officeart/2005/8/layout/hChevron3"/>
    <dgm:cxn modelId="{4A597D90-3137-49E7-9FD4-560A12E11921}" type="presOf" srcId="{A50C928B-615B-4E0A-80BF-CA7F04B2EC7A}" destId="{2FD9B0A6-C4A1-412C-B4BD-66215F4E762A}" srcOrd="0" destOrd="0" presId="urn:microsoft.com/office/officeart/2005/8/layout/hChevron3"/>
    <dgm:cxn modelId="{43FA3A94-E6B4-4243-A702-9050892176D8}" type="presOf" srcId="{DD3DCCD1-D2AF-4567-8E7A-E0201CABECA6}" destId="{70712CDD-913A-4CF1-92A2-27DEF14954BB}" srcOrd="0" destOrd="0" presId="urn:microsoft.com/office/officeart/2005/8/layout/hChevron3"/>
    <dgm:cxn modelId="{2BBEBEA6-E056-4824-BD15-71E72894702E}" type="presOf" srcId="{38F03D40-E811-49A3-9647-250406B56F53}" destId="{1AB5208F-F8AE-40A2-A4BC-C48C8B1FCD08}" srcOrd="0" destOrd="0" presId="urn:microsoft.com/office/officeart/2005/8/layout/hChevron3"/>
    <dgm:cxn modelId="{EB6FC8AD-8CF5-47D7-A5D2-C626874EBDA7}" srcId="{A50C928B-615B-4E0A-80BF-CA7F04B2EC7A}" destId="{5B81862D-CE5E-49BC-9C68-06984BA189BC}" srcOrd="5" destOrd="0" parTransId="{2B538AF0-86DD-4C5A-836E-E510883B7A7E}" sibTransId="{010BB7F0-82DE-44AF-AEA7-6EC84DA3E412}"/>
    <dgm:cxn modelId="{6560B5B4-81D6-4BE8-A1DB-838CC87EB7F7}" type="presOf" srcId="{B1C2144A-564E-4B7D-832F-3ECC49C5F89F}" destId="{F06BFCE2-5008-4129-9232-AF695D9B99D1}" srcOrd="0" destOrd="0" presId="urn:microsoft.com/office/officeart/2005/8/layout/hChevron3"/>
    <dgm:cxn modelId="{3CAFB7B6-262C-4B92-A308-BB28ACAA1D1E}" type="presOf" srcId="{A47C7B66-E07C-4066-9105-17972795A416}" destId="{F43B3B39-4A4C-4EF9-A47C-C19653B40987}" srcOrd="0" destOrd="0" presId="urn:microsoft.com/office/officeart/2005/8/layout/hChevron3"/>
    <dgm:cxn modelId="{870105C5-A333-4C22-93B5-E6E0001CD76C}" srcId="{A50C928B-615B-4E0A-80BF-CA7F04B2EC7A}" destId="{B1C2144A-564E-4B7D-832F-3ECC49C5F89F}" srcOrd="6" destOrd="0" parTransId="{49DA24BB-4552-41AE-8874-A82C562E6C1E}" sibTransId="{FAF157BC-682B-4E7E-BFB0-45794A7552B9}"/>
    <dgm:cxn modelId="{BEEC68C7-0CD4-4B67-ADB0-8BFE3817919D}" type="presOf" srcId="{1F018B42-334B-43A8-99B7-EFBF3587AA81}" destId="{F43BFC69-98D2-4DCC-890D-803A6C333E5E}" srcOrd="0" destOrd="0" presId="urn:microsoft.com/office/officeart/2005/8/layout/hChevron3"/>
    <dgm:cxn modelId="{FF83A9D2-F8FE-4ECD-8C4B-86826512CA83}" type="presOf" srcId="{5B81862D-CE5E-49BC-9C68-06984BA189BC}" destId="{4816A739-E905-43C9-B424-1192DEBDCDC5}" srcOrd="0" destOrd="0" presId="urn:microsoft.com/office/officeart/2005/8/layout/hChevron3"/>
    <dgm:cxn modelId="{3CC235F0-9CFB-4AEA-9A04-CF2905E503BF}" type="presOf" srcId="{7EB8041E-FD31-4DC0-82C6-CB0718BC782C}" destId="{875B08E0-B705-4FC5-B9DF-AB6E1A7A0156}" srcOrd="0" destOrd="0" presId="urn:microsoft.com/office/officeart/2005/8/layout/hChevron3"/>
    <dgm:cxn modelId="{24606A2C-0BF0-4254-AD42-C1BFE07AF113}" type="presParOf" srcId="{2FD9B0A6-C4A1-412C-B4BD-66215F4E762A}" destId="{875B08E0-B705-4FC5-B9DF-AB6E1A7A0156}" srcOrd="0" destOrd="0" presId="urn:microsoft.com/office/officeart/2005/8/layout/hChevron3"/>
    <dgm:cxn modelId="{F38414DD-07FF-412F-96B1-89AFC36BCD19}" type="presParOf" srcId="{2FD9B0A6-C4A1-412C-B4BD-66215F4E762A}" destId="{6489E541-21BD-49D0-9CA6-FBA9449BACE0}" srcOrd="1" destOrd="0" presId="urn:microsoft.com/office/officeart/2005/8/layout/hChevron3"/>
    <dgm:cxn modelId="{A2B893E5-BB56-4D71-9403-F1C51F3999E1}" type="presParOf" srcId="{2FD9B0A6-C4A1-412C-B4BD-66215F4E762A}" destId="{70712CDD-913A-4CF1-92A2-27DEF14954BB}" srcOrd="2" destOrd="0" presId="urn:microsoft.com/office/officeart/2005/8/layout/hChevron3"/>
    <dgm:cxn modelId="{E2C12384-49CB-46BD-80B9-C8D50AA988A9}" type="presParOf" srcId="{2FD9B0A6-C4A1-412C-B4BD-66215F4E762A}" destId="{A5CF2C5B-69FF-4142-88B3-32A42AC16C22}" srcOrd="3" destOrd="0" presId="urn:microsoft.com/office/officeart/2005/8/layout/hChevron3"/>
    <dgm:cxn modelId="{B0E859EA-85D3-4E90-8DF4-8C5A4C95D174}" type="presParOf" srcId="{2FD9B0A6-C4A1-412C-B4BD-66215F4E762A}" destId="{1AB5208F-F8AE-40A2-A4BC-C48C8B1FCD08}" srcOrd="4" destOrd="0" presId="urn:microsoft.com/office/officeart/2005/8/layout/hChevron3"/>
    <dgm:cxn modelId="{E7CF7BA2-9AD5-4E63-9E75-3AF366089EB5}" type="presParOf" srcId="{2FD9B0A6-C4A1-412C-B4BD-66215F4E762A}" destId="{C87A71F9-BF98-4816-8C57-169BE3DA88B4}" srcOrd="5" destOrd="0" presId="urn:microsoft.com/office/officeart/2005/8/layout/hChevron3"/>
    <dgm:cxn modelId="{E40C34BC-3E67-4EBE-AE5B-0B55AA58275A}" type="presParOf" srcId="{2FD9B0A6-C4A1-412C-B4BD-66215F4E762A}" destId="{F43BFC69-98D2-4DCC-890D-803A6C333E5E}" srcOrd="6" destOrd="0" presId="urn:microsoft.com/office/officeart/2005/8/layout/hChevron3"/>
    <dgm:cxn modelId="{563F9F81-397C-4288-A1D7-30EF258E7AF2}" type="presParOf" srcId="{2FD9B0A6-C4A1-412C-B4BD-66215F4E762A}" destId="{265A39DD-74D0-4AEF-8406-2EAF1D2DAE49}" srcOrd="7" destOrd="0" presId="urn:microsoft.com/office/officeart/2005/8/layout/hChevron3"/>
    <dgm:cxn modelId="{792CA275-77B1-4AF1-9FE3-112638D2F6AF}" type="presParOf" srcId="{2FD9B0A6-C4A1-412C-B4BD-66215F4E762A}" destId="{072A95BD-0930-4248-BA2D-C0AE2ADF51E3}" srcOrd="8" destOrd="0" presId="urn:microsoft.com/office/officeart/2005/8/layout/hChevron3"/>
    <dgm:cxn modelId="{166240DA-D3F3-415D-AB03-DEFF75B0BFF9}" type="presParOf" srcId="{2FD9B0A6-C4A1-412C-B4BD-66215F4E762A}" destId="{FA062430-F5B3-4089-B297-768511561E41}" srcOrd="9" destOrd="0" presId="urn:microsoft.com/office/officeart/2005/8/layout/hChevron3"/>
    <dgm:cxn modelId="{6B836A3A-9A5B-4CA7-8824-047DD98D0475}" type="presParOf" srcId="{2FD9B0A6-C4A1-412C-B4BD-66215F4E762A}" destId="{4816A739-E905-43C9-B424-1192DEBDCDC5}" srcOrd="10" destOrd="0" presId="urn:microsoft.com/office/officeart/2005/8/layout/hChevron3"/>
    <dgm:cxn modelId="{C037A93E-0AB6-43CD-99E4-B2139D5DF0E7}" type="presParOf" srcId="{2FD9B0A6-C4A1-412C-B4BD-66215F4E762A}" destId="{7DA9B04A-A8E0-416F-B368-F35E72B494E3}" srcOrd="11" destOrd="0" presId="urn:microsoft.com/office/officeart/2005/8/layout/hChevron3"/>
    <dgm:cxn modelId="{48650824-A4C7-4AD2-AA8C-00FE29C40A55}" type="presParOf" srcId="{2FD9B0A6-C4A1-412C-B4BD-66215F4E762A}" destId="{F06BFCE2-5008-4129-9232-AF695D9B99D1}" srcOrd="12" destOrd="0" presId="urn:microsoft.com/office/officeart/2005/8/layout/hChevron3"/>
    <dgm:cxn modelId="{C29ECBB6-F54B-41FC-9F1D-2EB1CBF5138A}" type="presParOf" srcId="{2FD9B0A6-C4A1-412C-B4BD-66215F4E762A}" destId="{E282682E-C921-4747-B5A2-38ABA5A4A664}" srcOrd="13" destOrd="0" presId="urn:microsoft.com/office/officeart/2005/8/layout/hChevron3"/>
    <dgm:cxn modelId="{AA77270F-634F-48C3-9284-04BD76A190C6}" type="presParOf" srcId="{2FD9B0A6-C4A1-412C-B4BD-66215F4E762A}" destId="{F43B3B39-4A4C-4EF9-A47C-C19653B40987}" srcOrd="14" destOrd="0" presId="urn:microsoft.com/office/officeart/2005/8/layout/hChevron3"/>
    <dgm:cxn modelId="{4E7795E5-63C9-4F00-B694-A30714DFE9D0}" type="presParOf" srcId="{2FD9B0A6-C4A1-412C-B4BD-66215F4E762A}" destId="{3919FC3F-2B45-4037-9301-6380D8A7C2A5}" srcOrd="15" destOrd="0" presId="urn:microsoft.com/office/officeart/2005/8/layout/hChevron3"/>
    <dgm:cxn modelId="{25293CA7-F00B-4E34-80AF-035DDBAA0DB7}" type="presParOf" srcId="{2FD9B0A6-C4A1-412C-B4BD-66215F4E762A}" destId="{E5A1C089-96F0-441F-845A-EB6CF1A77D03}" srcOrd="1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7CA6E30-43E4-4011-B222-DE8672B0BD3E}" type="doc">
      <dgm:prSet loTypeId="urn:microsoft.com/office/officeart/2005/8/layout/process1" loCatId="process" qsTypeId="urn:microsoft.com/office/officeart/2005/8/quickstyle/simple1" qsCatId="simple" csTypeId="urn:microsoft.com/office/officeart/2005/8/colors/accent1_2" csCatId="accent1" phldr="1"/>
      <dgm:spPr/>
    </dgm:pt>
    <dgm:pt modelId="{6C70B4EA-954B-4B69-9164-EB3EB9E3F2E8}">
      <dgm:prSet phldrT="[Text]"/>
      <dgm:spPr>
        <a:solidFill>
          <a:schemeClr val="accent4">
            <a:lumMod val="75000"/>
          </a:schemeClr>
        </a:solidFill>
      </dgm:spPr>
      <dgm:t>
        <a:bodyPr/>
        <a:lstStyle/>
        <a:p>
          <a:r>
            <a:rPr lang="en-US" dirty="0"/>
            <a:t>1</a:t>
          </a:r>
        </a:p>
      </dgm:t>
    </dgm:pt>
    <dgm:pt modelId="{6053E758-A17E-4248-B2FF-A48AD482972B}" type="parTrans" cxnId="{119F2F31-CEEA-4F73-84B5-440C09C35D3A}">
      <dgm:prSet/>
      <dgm:spPr/>
      <dgm:t>
        <a:bodyPr/>
        <a:lstStyle/>
        <a:p>
          <a:endParaRPr lang="en-US"/>
        </a:p>
      </dgm:t>
    </dgm:pt>
    <dgm:pt modelId="{5297A079-62BE-4F4B-8532-4A8B6A027A6A}" type="sibTrans" cxnId="{119F2F31-CEEA-4F73-84B5-440C09C35D3A}">
      <dgm:prSet/>
      <dgm:spPr>
        <a:solidFill>
          <a:schemeClr val="accent4">
            <a:lumMod val="75000"/>
          </a:schemeClr>
        </a:solidFill>
      </dgm:spPr>
      <dgm:t>
        <a:bodyPr/>
        <a:lstStyle/>
        <a:p>
          <a:endParaRPr lang="en-US"/>
        </a:p>
      </dgm:t>
    </dgm:pt>
    <dgm:pt modelId="{39BE4C5E-2352-4A67-9087-A72C12233A34}">
      <dgm:prSet phldrT="[Text]"/>
      <dgm:spPr>
        <a:solidFill>
          <a:schemeClr val="bg1">
            <a:lumMod val="75000"/>
          </a:schemeClr>
        </a:solidFill>
      </dgm:spPr>
      <dgm:t>
        <a:bodyPr/>
        <a:lstStyle/>
        <a:p>
          <a:r>
            <a:rPr lang="en-US" dirty="0"/>
            <a:t>3</a:t>
          </a:r>
        </a:p>
      </dgm:t>
    </dgm:pt>
    <dgm:pt modelId="{9F3F7662-97F5-4625-94A5-BA9492BED6CC}" type="parTrans" cxnId="{55C95400-7009-431A-A20A-64B8271A8151}">
      <dgm:prSet/>
      <dgm:spPr/>
      <dgm:t>
        <a:bodyPr/>
        <a:lstStyle/>
        <a:p>
          <a:endParaRPr lang="en-US"/>
        </a:p>
      </dgm:t>
    </dgm:pt>
    <dgm:pt modelId="{45A16E78-D6F9-4882-8FE4-9438591FCB8B}" type="sibTrans" cxnId="{55C95400-7009-431A-A20A-64B8271A8151}">
      <dgm:prSet/>
      <dgm:spPr>
        <a:solidFill>
          <a:schemeClr val="bg1">
            <a:lumMod val="75000"/>
          </a:schemeClr>
        </a:solidFill>
      </dgm:spPr>
      <dgm:t>
        <a:bodyPr/>
        <a:lstStyle/>
        <a:p>
          <a:endParaRPr lang="en-US"/>
        </a:p>
      </dgm:t>
    </dgm:pt>
    <dgm:pt modelId="{3C2688A4-BBC8-4E99-8188-7594FB3AECC9}">
      <dgm:prSet phldrT="[Text]"/>
      <dgm:spPr>
        <a:solidFill>
          <a:schemeClr val="bg1">
            <a:lumMod val="75000"/>
          </a:schemeClr>
        </a:solidFill>
      </dgm:spPr>
      <dgm:t>
        <a:bodyPr/>
        <a:lstStyle/>
        <a:p>
          <a:r>
            <a:rPr lang="en-US" dirty="0"/>
            <a:t>4</a:t>
          </a:r>
        </a:p>
      </dgm:t>
    </dgm:pt>
    <dgm:pt modelId="{AD5EEE82-4341-4EC3-8470-53B029C92F27}" type="parTrans" cxnId="{208DDE5E-4DCC-4A21-BB93-D18E281FA705}">
      <dgm:prSet/>
      <dgm:spPr/>
      <dgm:t>
        <a:bodyPr/>
        <a:lstStyle/>
        <a:p>
          <a:endParaRPr lang="en-US"/>
        </a:p>
      </dgm:t>
    </dgm:pt>
    <dgm:pt modelId="{622B1C41-B3F3-46C8-8889-D8917B960436}" type="sibTrans" cxnId="{208DDE5E-4DCC-4A21-BB93-D18E281FA705}">
      <dgm:prSet/>
      <dgm:spPr>
        <a:solidFill>
          <a:schemeClr val="bg1">
            <a:lumMod val="75000"/>
          </a:schemeClr>
        </a:solidFill>
      </dgm:spPr>
      <dgm:t>
        <a:bodyPr/>
        <a:lstStyle/>
        <a:p>
          <a:endParaRPr lang="en-US"/>
        </a:p>
      </dgm:t>
    </dgm:pt>
    <dgm:pt modelId="{3261AA6F-9404-4EFD-918E-3E97BAD11D2C}">
      <dgm:prSet phldrT="[Text]"/>
      <dgm:spPr>
        <a:solidFill>
          <a:schemeClr val="accent4">
            <a:lumMod val="60000"/>
            <a:lumOff val="40000"/>
          </a:schemeClr>
        </a:solidFill>
      </dgm:spPr>
      <dgm:t>
        <a:bodyPr/>
        <a:lstStyle/>
        <a:p>
          <a:r>
            <a:rPr lang="en-US" dirty="0"/>
            <a:t>2</a:t>
          </a:r>
        </a:p>
      </dgm:t>
    </dgm:pt>
    <dgm:pt modelId="{E65417E4-903D-4866-8909-BE06051215C8}" type="parTrans" cxnId="{B67B254D-F9E5-4504-939A-2E33BD043953}">
      <dgm:prSet/>
      <dgm:spPr/>
      <dgm:t>
        <a:bodyPr/>
        <a:lstStyle/>
        <a:p>
          <a:endParaRPr lang="en-US"/>
        </a:p>
      </dgm:t>
    </dgm:pt>
    <dgm:pt modelId="{9536BCDE-BEB9-4A01-964E-6217DF9ACC5E}" type="sibTrans" cxnId="{B67B254D-F9E5-4504-939A-2E33BD043953}">
      <dgm:prSet/>
      <dgm:spPr>
        <a:solidFill>
          <a:schemeClr val="bg1">
            <a:lumMod val="75000"/>
          </a:schemeClr>
        </a:solidFill>
      </dgm:spPr>
      <dgm:t>
        <a:bodyPr/>
        <a:lstStyle/>
        <a:p>
          <a:endParaRPr lang="en-US"/>
        </a:p>
      </dgm:t>
    </dgm:pt>
    <dgm:pt modelId="{05DE9E90-8292-46E8-BB61-8DCEA13AE796}">
      <dgm:prSet phldrT="[Text]"/>
      <dgm:spPr>
        <a:solidFill>
          <a:schemeClr val="bg1">
            <a:lumMod val="75000"/>
          </a:schemeClr>
        </a:solidFill>
      </dgm:spPr>
      <dgm:t>
        <a:bodyPr/>
        <a:lstStyle/>
        <a:p>
          <a:r>
            <a:rPr lang="en-US" dirty="0"/>
            <a:t>5</a:t>
          </a:r>
        </a:p>
      </dgm:t>
    </dgm:pt>
    <dgm:pt modelId="{E9129958-5AAA-43E9-9B59-2D4CD7F66709}" type="parTrans" cxnId="{E68E0B33-4454-432C-87E6-CE2F3FC174CF}">
      <dgm:prSet/>
      <dgm:spPr/>
      <dgm:t>
        <a:bodyPr/>
        <a:lstStyle/>
        <a:p>
          <a:endParaRPr lang="en-US"/>
        </a:p>
      </dgm:t>
    </dgm:pt>
    <dgm:pt modelId="{E71574E8-755E-4F5B-B850-F31B71A47345}" type="sibTrans" cxnId="{E68E0B33-4454-432C-87E6-CE2F3FC174CF}">
      <dgm:prSet/>
      <dgm:spPr>
        <a:solidFill>
          <a:schemeClr val="bg1">
            <a:lumMod val="75000"/>
          </a:schemeClr>
        </a:solidFill>
      </dgm:spPr>
      <dgm:t>
        <a:bodyPr/>
        <a:lstStyle/>
        <a:p>
          <a:endParaRPr lang="en-US"/>
        </a:p>
      </dgm:t>
    </dgm:pt>
    <dgm:pt modelId="{F9BE8E8E-BEBB-4B59-B8AC-97E2F26380AA}">
      <dgm:prSet phldrT="[Text]"/>
      <dgm:spPr>
        <a:solidFill>
          <a:schemeClr val="bg1">
            <a:lumMod val="75000"/>
          </a:schemeClr>
        </a:solidFill>
      </dgm:spPr>
      <dgm:t>
        <a:bodyPr/>
        <a:lstStyle/>
        <a:p>
          <a:r>
            <a:rPr lang="en-US" dirty="0"/>
            <a:t>6</a:t>
          </a:r>
        </a:p>
      </dgm:t>
    </dgm:pt>
    <dgm:pt modelId="{5A857BCF-345A-48D9-93FF-E06257848A9B}" type="parTrans" cxnId="{1CD7C1A8-1E99-4AC9-9679-48667D90AA00}">
      <dgm:prSet/>
      <dgm:spPr/>
      <dgm:t>
        <a:bodyPr/>
        <a:lstStyle/>
        <a:p>
          <a:endParaRPr lang="en-US"/>
        </a:p>
      </dgm:t>
    </dgm:pt>
    <dgm:pt modelId="{8CB33818-50BB-417C-9AF3-A21881EA818B}" type="sibTrans" cxnId="{1CD7C1A8-1E99-4AC9-9679-48667D90AA00}">
      <dgm:prSet/>
      <dgm:spPr/>
      <dgm:t>
        <a:bodyPr/>
        <a:lstStyle/>
        <a:p>
          <a:endParaRPr lang="en-US"/>
        </a:p>
      </dgm:t>
    </dgm:pt>
    <dgm:pt modelId="{9068AC8C-9C27-4971-ACA3-10B2B0170611}" type="pres">
      <dgm:prSet presAssocID="{F7CA6E30-43E4-4011-B222-DE8672B0BD3E}" presName="Name0" presStyleCnt="0">
        <dgm:presLayoutVars>
          <dgm:dir/>
          <dgm:resizeHandles val="exact"/>
        </dgm:presLayoutVars>
      </dgm:prSet>
      <dgm:spPr/>
    </dgm:pt>
    <dgm:pt modelId="{95A4D99D-00AF-4745-B8A1-454DB7ABC685}" type="pres">
      <dgm:prSet presAssocID="{6C70B4EA-954B-4B69-9164-EB3EB9E3F2E8}" presName="node" presStyleLbl="node1" presStyleIdx="0" presStyleCnt="6">
        <dgm:presLayoutVars>
          <dgm:bulletEnabled val="1"/>
        </dgm:presLayoutVars>
      </dgm:prSet>
      <dgm:spPr/>
    </dgm:pt>
    <dgm:pt modelId="{7F51E48F-4C0E-4291-B23D-8677B5301BBC}" type="pres">
      <dgm:prSet presAssocID="{5297A079-62BE-4F4B-8532-4A8B6A027A6A}" presName="sibTrans" presStyleLbl="sibTrans2D1" presStyleIdx="0" presStyleCnt="5"/>
      <dgm:spPr/>
    </dgm:pt>
    <dgm:pt modelId="{8E0C0785-0484-4413-A864-E79DFE699EAD}" type="pres">
      <dgm:prSet presAssocID="{5297A079-62BE-4F4B-8532-4A8B6A027A6A}" presName="connectorText" presStyleLbl="sibTrans2D1" presStyleIdx="0" presStyleCnt="5"/>
      <dgm:spPr/>
    </dgm:pt>
    <dgm:pt modelId="{DA449873-D905-44AC-8333-62603C386535}" type="pres">
      <dgm:prSet presAssocID="{3261AA6F-9404-4EFD-918E-3E97BAD11D2C}" presName="node" presStyleLbl="node1" presStyleIdx="1" presStyleCnt="6">
        <dgm:presLayoutVars>
          <dgm:bulletEnabled val="1"/>
        </dgm:presLayoutVars>
      </dgm:prSet>
      <dgm:spPr/>
    </dgm:pt>
    <dgm:pt modelId="{BD287D7F-1374-4C9C-BF80-7F49A0695F79}" type="pres">
      <dgm:prSet presAssocID="{9536BCDE-BEB9-4A01-964E-6217DF9ACC5E}" presName="sibTrans" presStyleLbl="sibTrans2D1" presStyleIdx="1" presStyleCnt="5"/>
      <dgm:spPr/>
    </dgm:pt>
    <dgm:pt modelId="{9A0D7E60-4550-418D-B125-7F9C916C6D5F}" type="pres">
      <dgm:prSet presAssocID="{9536BCDE-BEB9-4A01-964E-6217DF9ACC5E}" presName="connectorText" presStyleLbl="sibTrans2D1" presStyleIdx="1" presStyleCnt="5"/>
      <dgm:spPr/>
    </dgm:pt>
    <dgm:pt modelId="{2F295FE7-A672-411A-9541-73E7183CED11}" type="pres">
      <dgm:prSet presAssocID="{39BE4C5E-2352-4A67-9087-A72C12233A34}" presName="node" presStyleLbl="node1" presStyleIdx="2" presStyleCnt="6" custLinFactNeighborX="-2358" custLinFactNeighborY="-616">
        <dgm:presLayoutVars>
          <dgm:bulletEnabled val="1"/>
        </dgm:presLayoutVars>
      </dgm:prSet>
      <dgm:spPr/>
    </dgm:pt>
    <dgm:pt modelId="{A47CB398-E44F-4252-BD50-733276329F35}" type="pres">
      <dgm:prSet presAssocID="{45A16E78-D6F9-4882-8FE4-9438591FCB8B}" presName="sibTrans" presStyleLbl="sibTrans2D1" presStyleIdx="2" presStyleCnt="5"/>
      <dgm:spPr/>
    </dgm:pt>
    <dgm:pt modelId="{E415A2EB-68DC-4F12-A0E6-507FACBD79A3}" type="pres">
      <dgm:prSet presAssocID="{45A16E78-D6F9-4882-8FE4-9438591FCB8B}" presName="connectorText" presStyleLbl="sibTrans2D1" presStyleIdx="2" presStyleCnt="5"/>
      <dgm:spPr/>
    </dgm:pt>
    <dgm:pt modelId="{C2A6A227-29E4-4F4E-9576-2A418E82BB32}" type="pres">
      <dgm:prSet presAssocID="{3C2688A4-BBC8-4E99-8188-7594FB3AECC9}" presName="node" presStyleLbl="node1" presStyleIdx="3" presStyleCnt="6" custLinFactNeighborX="-2358" custLinFactNeighborY="-616">
        <dgm:presLayoutVars>
          <dgm:bulletEnabled val="1"/>
        </dgm:presLayoutVars>
      </dgm:prSet>
      <dgm:spPr/>
    </dgm:pt>
    <dgm:pt modelId="{464222D1-6B85-4FE9-9F9A-6B5C1A21C00B}" type="pres">
      <dgm:prSet presAssocID="{622B1C41-B3F3-46C8-8889-D8917B960436}" presName="sibTrans" presStyleLbl="sibTrans2D1" presStyleIdx="3" presStyleCnt="5"/>
      <dgm:spPr/>
    </dgm:pt>
    <dgm:pt modelId="{4B0BD82B-7532-4A6A-958E-17C2FCE48E0B}" type="pres">
      <dgm:prSet presAssocID="{622B1C41-B3F3-46C8-8889-D8917B960436}" presName="connectorText" presStyleLbl="sibTrans2D1" presStyleIdx="3" presStyleCnt="5"/>
      <dgm:spPr/>
    </dgm:pt>
    <dgm:pt modelId="{1541CC81-1734-4687-A318-194D87200E6E}" type="pres">
      <dgm:prSet presAssocID="{05DE9E90-8292-46E8-BB61-8DCEA13AE796}" presName="node" presStyleLbl="node1" presStyleIdx="4" presStyleCnt="6" custLinFactNeighborX="4034" custLinFactNeighborY="-3073">
        <dgm:presLayoutVars>
          <dgm:bulletEnabled val="1"/>
        </dgm:presLayoutVars>
      </dgm:prSet>
      <dgm:spPr/>
    </dgm:pt>
    <dgm:pt modelId="{21E8BCA2-9147-4FA3-93BC-B9B75A2552F4}" type="pres">
      <dgm:prSet presAssocID="{E71574E8-755E-4F5B-B850-F31B71A47345}" presName="sibTrans" presStyleLbl="sibTrans2D1" presStyleIdx="4" presStyleCnt="5"/>
      <dgm:spPr/>
    </dgm:pt>
    <dgm:pt modelId="{16F66D45-C460-4CE1-9916-BD9E01B71559}" type="pres">
      <dgm:prSet presAssocID="{E71574E8-755E-4F5B-B850-F31B71A47345}" presName="connectorText" presStyleLbl="sibTrans2D1" presStyleIdx="4" presStyleCnt="5"/>
      <dgm:spPr/>
    </dgm:pt>
    <dgm:pt modelId="{548933E1-5B93-421C-94BC-1AD38ED5216B}" type="pres">
      <dgm:prSet presAssocID="{F9BE8E8E-BEBB-4B59-B8AC-97E2F26380AA}" presName="node" presStyleLbl="node1" presStyleIdx="5" presStyleCnt="6">
        <dgm:presLayoutVars>
          <dgm:bulletEnabled val="1"/>
        </dgm:presLayoutVars>
      </dgm:prSet>
      <dgm:spPr/>
    </dgm:pt>
  </dgm:ptLst>
  <dgm:cxnLst>
    <dgm:cxn modelId="{55C95400-7009-431A-A20A-64B8271A8151}" srcId="{F7CA6E30-43E4-4011-B222-DE8672B0BD3E}" destId="{39BE4C5E-2352-4A67-9087-A72C12233A34}" srcOrd="2" destOrd="0" parTransId="{9F3F7662-97F5-4625-94A5-BA9492BED6CC}" sibTransId="{45A16E78-D6F9-4882-8FE4-9438591FCB8B}"/>
    <dgm:cxn modelId="{46A04221-194D-4334-AD71-3E41E67D8BC7}" type="presOf" srcId="{45A16E78-D6F9-4882-8FE4-9438591FCB8B}" destId="{E415A2EB-68DC-4F12-A0E6-507FACBD79A3}" srcOrd="1" destOrd="0" presId="urn:microsoft.com/office/officeart/2005/8/layout/process1"/>
    <dgm:cxn modelId="{AE4B8C2D-88F6-48CE-828F-567FC8347167}" type="presOf" srcId="{05DE9E90-8292-46E8-BB61-8DCEA13AE796}" destId="{1541CC81-1734-4687-A318-194D87200E6E}" srcOrd="0" destOrd="0" presId="urn:microsoft.com/office/officeart/2005/8/layout/process1"/>
    <dgm:cxn modelId="{16AF9930-32CA-4F2A-AD99-BB851EEC3854}" type="presOf" srcId="{F9BE8E8E-BEBB-4B59-B8AC-97E2F26380AA}" destId="{548933E1-5B93-421C-94BC-1AD38ED5216B}" srcOrd="0" destOrd="0" presId="urn:microsoft.com/office/officeart/2005/8/layout/process1"/>
    <dgm:cxn modelId="{119F2F31-CEEA-4F73-84B5-440C09C35D3A}" srcId="{F7CA6E30-43E4-4011-B222-DE8672B0BD3E}" destId="{6C70B4EA-954B-4B69-9164-EB3EB9E3F2E8}" srcOrd="0" destOrd="0" parTransId="{6053E758-A17E-4248-B2FF-A48AD482972B}" sibTransId="{5297A079-62BE-4F4B-8532-4A8B6A027A6A}"/>
    <dgm:cxn modelId="{E68E0B33-4454-432C-87E6-CE2F3FC174CF}" srcId="{F7CA6E30-43E4-4011-B222-DE8672B0BD3E}" destId="{05DE9E90-8292-46E8-BB61-8DCEA13AE796}" srcOrd="4" destOrd="0" parTransId="{E9129958-5AAA-43E9-9B59-2D4CD7F66709}" sibTransId="{E71574E8-755E-4F5B-B850-F31B71A47345}"/>
    <dgm:cxn modelId="{534EA034-0015-41E0-9D3A-40FA5D7B725D}" type="presOf" srcId="{5297A079-62BE-4F4B-8532-4A8B6A027A6A}" destId="{8E0C0785-0484-4413-A864-E79DFE699EAD}" srcOrd="1" destOrd="0" presId="urn:microsoft.com/office/officeart/2005/8/layout/process1"/>
    <dgm:cxn modelId="{9D4F0437-BED6-4B07-AF7E-FFF025D4FAAC}" type="presOf" srcId="{9536BCDE-BEB9-4A01-964E-6217DF9ACC5E}" destId="{9A0D7E60-4550-418D-B125-7F9C916C6D5F}" srcOrd="1" destOrd="0" presId="urn:microsoft.com/office/officeart/2005/8/layout/process1"/>
    <dgm:cxn modelId="{208DDE5E-4DCC-4A21-BB93-D18E281FA705}" srcId="{F7CA6E30-43E4-4011-B222-DE8672B0BD3E}" destId="{3C2688A4-BBC8-4E99-8188-7594FB3AECC9}" srcOrd="3" destOrd="0" parTransId="{AD5EEE82-4341-4EC3-8470-53B029C92F27}" sibTransId="{622B1C41-B3F3-46C8-8889-D8917B960436}"/>
    <dgm:cxn modelId="{2316AC60-F811-4C52-9980-AE8D2D2CF9D6}" type="presOf" srcId="{6C70B4EA-954B-4B69-9164-EB3EB9E3F2E8}" destId="{95A4D99D-00AF-4745-B8A1-454DB7ABC685}" srcOrd="0" destOrd="0" presId="urn:microsoft.com/office/officeart/2005/8/layout/process1"/>
    <dgm:cxn modelId="{ABAA2863-CA1E-4A01-8DF6-08A8D18E16DF}" type="presOf" srcId="{45A16E78-D6F9-4882-8FE4-9438591FCB8B}" destId="{A47CB398-E44F-4252-BD50-733276329F35}" srcOrd="0" destOrd="0" presId="urn:microsoft.com/office/officeart/2005/8/layout/process1"/>
    <dgm:cxn modelId="{B67B254D-F9E5-4504-939A-2E33BD043953}" srcId="{F7CA6E30-43E4-4011-B222-DE8672B0BD3E}" destId="{3261AA6F-9404-4EFD-918E-3E97BAD11D2C}" srcOrd="1" destOrd="0" parTransId="{E65417E4-903D-4866-8909-BE06051215C8}" sibTransId="{9536BCDE-BEB9-4A01-964E-6217DF9ACC5E}"/>
    <dgm:cxn modelId="{E000E552-AD66-41BB-B52A-D1451ECBBFE1}" type="presOf" srcId="{3C2688A4-BBC8-4E99-8188-7594FB3AECC9}" destId="{C2A6A227-29E4-4F4E-9576-2A418E82BB32}" srcOrd="0" destOrd="0" presId="urn:microsoft.com/office/officeart/2005/8/layout/process1"/>
    <dgm:cxn modelId="{08919F5A-7387-484B-8D95-FD7BF77F1F08}" type="presOf" srcId="{39BE4C5E-2352-4A67-9087-A72C12233A34}" destId="{2F295FE7-A672-411A-9541-73E7183CED11}" srcOrd="0" destOrd="0" presId="urn:microsoft.com/office/officeart/2005/8/layout/process1"/>
    <dgm:cxn modelId="{DF2CB57C-05F4-4021-9121-C6DB21553838}" type="presOf" srcId="{9536BCDE-BEB9-4A01-964E-6217DF9ACC5E}" destId="{BD287D7F-1374-4C9C-BF80-7F49A0695F79}" srcOrd="0" destOrd="0" presId="urn:microsoft.com/office/officeart/2005/8/layout/process1"/>
    <dgm:cxn modelId="{7992297E-AABE-48EC-8767-560271BCCDF1}" type="presOf" srcId="{622B1C41-B3F3-46C8-8889-D8917B960436}" destId="{464222D1-6B85-4FE9-9F9A-6B5C1A21C00B}" srcOrd="0" destOrd="0" presId="urn:microsoft.com/office/officeart/2005/8/layout/process1"/>
    <dgm:cxn modelId="{D1AE718F-0950-4E68-81A4-EAA0E1EA8482}" type="presOf" srcId="{E71574E8-755E-4F5B-B850-F31B71A47345}" destId="{21E8BCA2-9147-4FA3-93BC-B9B75A2552F4}" srcOrd="0" destOrd="0" presId="urn:microsoft.com/office/officeart/2005/8/layout/process1"/>
    <dgm:cxn modelId="{BB754492-0089-47CB-97A0-94CF9F84B07E}" type="presOf" srcId="{E71574E8-755E-4F5B-B850-F31B71A47345}" destId="{16F66D45-C460-4CE1-9916-BD9E01B71559}" srcOrd="1" destOrd="0" presId="urn:microsoft.com/office/officeart/2005/8/layout/process1"/>
    <dgm:cxn modelId="{801D0399-18EC-4B24-A1E3-BA2F0DA18A83}" type="presOf" srcId="{5297A079-62BE-4F4B-8532-4A8B6A027A6A}" destId="{7F51E48F-4C0E-4291-B23D-8677B5301BBC}" srcOrd="0" destOrd="0" presId="urn:microsoft.com/office/officeart/2005/8/layout/process1"/>
    <dgm:cxn modelId="{1CD7C1A8-1E99-4AC9-9679-48667D90AA00}" srcId="{F7CA6E30-43E4-4011-B222-DE8672B0BD3E}" destId="{F9BE8E8E-BEBB-4B59-B8AC-97E2F26380AA}" srcOrd="5" destOrd="0" parTransId="{5A857BCF-345A-48D9-93FF-E06257848A9B}" sibTransId="{8CB33818-50BB-417C-9AF3-A21881EA818B}"/>
    <dgm:cxn modelId="{E558D2B3-D72E-41C5-A11E-1F17DEEC8DBC}" type="presOf" srcId="{F7CA6E30-43E4-4011-B222-DE8672B0BD3E}" destId="{9068AC8C-9C27-4971-ACA3-10B2B0170611}" srcOrd="0" destOrd="0" presId="urn:microsoft.com/office/officeart/2005/8/layout/process1"/>
    <dgm:cxn modelId="{CC7264C8-ABD9-441A-A63E-8C9554A751F3}" type="presOf" srcId="{3261AA6F-9404-4EFD-918E-3E97BAD11D2C}" destId="{DA449873-D905-44AC-8333-62603C386535}" srcOrd="0" destOrd="0" presId="urn:microsoft.com/office/officeart/2005/8/layout/process1"/>
    <dgm:cxn modelId="{DC89BDFE-DE2D-487E-B0E2-594248CE3FC3}" type="presOf" srcId="{622B1C41-B3F3-46C8-8889-D8917B960436}" destId="{4B0BD82B-7532-4A6A-958E-17C2FCE48E0B}" srcOrd="1" destOrd="0" presId="urn:microsoft.com/office/officeart/2005/8/layout/process1"/>
    <dgm:cxn modelId="{68800173-5713-4154-BC2A-48D927A0FF8E}" type="presParOf" srcId="{9068AC8C-9C27-4971-ACA3-10B2B0170611}" destId="{95A4D99D-00AF-4745-B8A1-454DB7ABC685}" srcOrd="0" destOrd="0" presId="urn:microsoft.com/office/officeart/2005/8/layout/process1"/>
    <dgm:cxn modelId="{9D75B525-63D2-4FBB-AFF2-2BF691E13DAE}" type="presParOf" srcId="{9068AC8C-9C27-4971-ACA3-10B2B0170611}" destId="{7F51E48F-4C0E-4291-B23D-8677B5301BBC}" srcOrd="1" destOrd="0" presId="urn:microsoft.com/office/officeart/2005/8/layout/process1"/>
    <dgm:cxn modelId="{FC8D775D-F516-4983-AEBB-9AF3BDAA1E94}" type="presParOf" srcId="{7F51E48F-4C0E-4291-B23D-8677B5301BBC}" destId="{8E0C0785-0484-4413-A864-E79DFE699EAD}" srcOrd="0" destOrd="0" presId="urn:microsoft.com/office/officeart/2005/8/layout/process1"/>
    <dgm:cxn modelId="{E6FD0EA2-8E09-41B8-B173-8E18E95D5DF6}" type="presParOf" srcId="{9068AC8C-9C27-4971-ACA3-10B2B0170611}" destId="{DA449873-D905-44AC-8333-62603C386535}" srcOrd="2" destOrd="0" presId="urn:microsoft.com/office/officeart/2005/8/layout/process1"/>
    <dgm:cxn modelId="{26443580-D428-40E3-AD4B-989A78CF76F5}" type="presParOf" srcId="{9068AC8C-9C27-4971-ACA3-10B2B0170611}" destId="{BD287D7F-1374-4C9C-BF80-7F49A0695F79}" srcOrd="3" destOrd="0" presId="urn:microsoft.com/office/officeart/2005/8/layout/process1"/>
    <dgm:cxn modelId="{3B4825D7-7886-4751-A6CE-9B27EB38E84B}" type="presParOf" srcId="{BD287D7F-1374-4C9C-BF80-7F49A0695F79}" destId="{9A0D7E60-4550-418D-B125-7F9C916C6D5F}" srcOrd="0" destOrd="0" presId="urn:microsoft.com/office/officeart/2005/8/layout/process1"/>
    <dgm:cxn modelId="{8F268192-7AAC-4AEB-8F14-13016EF99FC9}" type="presParOf" srcId="{9068AC8C-9C27-4971-ACA3-10B2B0170611}" destId="{2F295FE7-A672-411A-9541-73E7183CED11}" srcOrd="4" destOrd="0" presId="urn:microsoft.com/office/officeart/2005/8/layout/process1"/>
    <dgm:cxn modelId="{07961645-4A47-471D-A52F-B30F5C8B109A}" type="presParOf" srcId="{9068AC8C-9C27-4971-ACA3-10B2B0170611}" destId="{A47CB398-E44F-4252-BD50-733276329F35}" srcOrd="5" destOrd="0" presId="urn:microsoft.com/office/officeart/2005/8/layout/process1"/>
    <dgm:cxn modelId="{B4FCB5E0-4672-495A-ADE8-8A0B9232A3D7}" type="presParOf" srcId="{A47CB398-E44F-4252-BD50-733276329F35}" destId="{E415A2EB-68DC-4F12-A0E6-507FACBD79A3}" srcOrd="0" destOrd="0" presId="urn:microsoft.com/office/officeart/2005/8/layout/process1"/>
    <dgm:cxn modelId="{B5A198C7-B6CF-4D5B-BC36-EEBD67D6F66C}" type="presParOf" srcId="{9068AC8C-9C27-4971-ACA3-10B2B0170611}" destId="{C2A6A227-29E4-4F4E-9576-2A418E82BB32}" srcOrd="6" destOrd="0" presId="urn:microsoft.com/office/officeart/2005/8/layout/process1"/>
    <dgm:cxn modelId="{D468062F-8D89-42B5-84BF-B01E5719093B}" type="presParOf" srcId="{9068AC8C-9C27-4971-ACA3-10B2B0170611}" destId="{464222D1-6B85-4FE9-9F9A-6B5C1A21C00B}" srcOrd="7" destOrd="0" presId="urn:microsoft.com/office/officeart/2005/8/layout/process1"/>
    <dgm:cxn modelId="{AF503DB4-D2B7-4351-A546-6951DFE27D0C}" type="presParOf" srcId="{464222D1-6B85-4FE9-9F9A-6B5C1A21C00B}" destId="{4B0BD82B-7532-4A6A-958E-17C2FCE48E0B}" srcOrd="0" destOrd="0" presId="urn:microsoft.com/office/officeart/2005/8/layout/process1"/>
    <dgm:cxn modelId="{87C37D1F-1501-4B75-92B6-60755A73BC22}" type="presParOf" srcId="{9068AC8C-9C27-4971-ACA3-10B2B0170611}" destId="{1541CC81-1734-4687-A318-194D87200E6E}" srcOrd="8" destOrd="0" presId="urn:microsoft.com/office/officeart/2005/8/layout/process1"/>
    <dgm:cxn modelId="{DAECD156-EAAF-4BE9-AADC-416B3CDD0F31}" type="presParOf" srcId="{9068AC8C-9C27-4971-ACA3-10B2B0170611}" destId="{21E8BCA2-9147-4FA3-93BC-B9B75A2552F4}" srcOrd="9" destOrd="0" presId="urn:microsoft.com/office/officeart/2005/8/layout/process1"/>
    <dgm:cxn modelId="{31259D6F-59F4-487C-8693-9CE281076EFE}" type="presParOf" srcId="{21E8BCA2-9147-4FA3-93BC-B9B75A2552F4}" destId="{16F66D45-C460-4CE1-9916-BD9E01B71559}" srcOrd="0" destOrd="0" presId="urn:microsoft.com/office/officeart/2005/8/layout/process1"/>
    <dgm:cxn modelId="{E5208C31-A262-48D9-9313-EAC335E684D9}" type="presParOf" srcId="{9068AC8C-9C27-4971-ACA3-10B2B0170611}" destId="{548933E1-5B93-421C-94BC-1AD38ED5216B}" srcOrd="10"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62477D4-EB1A-48B4-97E5-A4A8D88B41E4}" type="doc">
      <dgm:prSet loTypeId="urn:microsoft.com/office/officeart/2005/8/layout/hProcess9" loCatId="process" qsTypeId="urn:microsoft.com/office/officeart/2005/8/quickstyle/simple1" qsCatId="simple" csTypeId="urn:microsoft.com/office/officeart/2005/8/colors/accent1_2" csCatId="accent1" phldr="1"/>
      <dgm:spPr/>
    </dgm:pt>
    <dgm:pt modelId="{9314EF0F-CA45-4BA4-9F15-F0CA4C0735D3}">
      <dgm:prSet phldrT="[Text]" custT="1"/>
      <dgm:spPr/>
      <dgm:t>
        <a:bodyPr/>
        <a:lstStyle/>
        <a:p>
          <a:r>
            <a:rPr lang="en-US" sz="3200" dirty="0"/>
            <a:t>Work</a:t>
          </a:r>
        </a:p>
      </dgm:t>
    </dgm:pt>
    <dgm:pt modelId="{EF07CA2D-2B0A-440C-9C30-7E0EAF50EB60}" type="parTrans" cxnId="{BE29636E-0C64-4FEF-8D0A-C343897E7AE6}">
      <dgm:prSet/>
      <dgm:spPr/>
      <dgm:t>
        <a:bodyPr/>
        <a:lstStyle/>
        <a:p>
          <a:endParaRPr lang="en-US" sz="4400"/>
        </a:p>
      </dgm:t>
    </dgm:pt>
    <dgm:pt modelId="{91303803-6894-4334-A338-FE54EC8F077A}" type="sibTrans" cxnId="{BE29636E-0C64-4FEF-8D0A-C343897E7AE6}">
      <dgm:prSet/>
      <dgm:spPr/>
      <dgm:t>
        <a:bodyPr/>
        <a:lstStyle/>
        <a:p>
          <a:endParaRPr lang="en-US" sz="4400"/>
        </a:p>
      </dgm:t>
    </dgm:pt>
    <dgm:pt modelId="{3F29ADAF-F538-46C4-8392-D4914A39AEBF}" type="pres">
      <dgm:prSet presAssocID="{D62477D4-EB1A-48B4-97E5-A4A8D88B41E4}" presName="CompostProcess" presStyleCnt="0">
        <dgm:presLayoutVars>
          <dgm:dir/>
          <dgm:resizeHandles val="exact"/>
        </dgm:presLayoutVars>
      </dgm:prSet>
      <dgm:spPr/>
    </dgm:pt>
    <dgm:pt modelId="{17553C45-8874-4251-B287-F58E949821BA}" type="pres">
      <dgm:prSet presAssocID="{D62477D4-EB1A-48B4-97E5-A4A8D88B41E4}" presName="arrow" presStyleLbl="bgShp" presStyleIdx="0" presStyleCnt="1" custLinFactNeighborX="-20453" custLinFactNeighborY="64028"/>
      <dgm:spPr>
        <a:prstGeom prst="rect">
          <a:avLst/>
        </a:prstGeom>
      </dgm:spPr>
    </dgm:pt>
    <dgm:pt modelId="{C1F129FE-6AF6-4473-A38D-CBD720FFFF2F}" type="pres">
      <dgm:prSet presAssocID="{D62477D4-EB1A-48B4-97E5-A4A8D88B41E4}" presName="linearProcess" presStyleCnt="0"/>
      <dgm:spPr/>
    </dgm:pt>
    <dgm:pt modelId="{BD708731-F120-4255-9FB1-F1D169B075C7}" type="pres">
      <dgm:prSet presAssocID="{9314EF0F-CA45-4BA4-9F15-F0CA4C0735D3}" presName="textNode" presStyleLbl="node1" presStyleIdx="0" presStyleCnt="1" custScaleX="123685" custScaleY="190666" custLinFactNeighborX="-16631" custLinFactNeighborY="4450">
        <dgm:presLayoutVars>
          <dgm:bulletEnabled val="1"/>
        </dgm:presLayoutVars>
      </dgm:prSet>
      <dgm:spPr/>
    </dgm:pt>
  </dgm:ptLst>
  <dgm:cxnLst>
    <dgm:cxn modelId="{BE29636E-0C64-4FEF-8D0A-C343897E7AE6}" srcId="{D62477D4-EB1A-48B4-97E5-A4A8D88B41E4}" destId="{9314EF0F-CA45-4BA4-9F15-F0CA4C0735D3}" srcOrd="0" destOrd="0" parTransId="{EF07CA2D-2B0A-440C-9C30-7E0EAF50EB60}" sibTransId="{91303803-6894-4334-A338-FE54EC8F077A}"/>
    <dgm:cxn modelId="{A8E42C91-87F9-447A-9C72-F77B3E83666F}" type="presOf" srcId="{9314EF0F-CA45-4BA4-9F15-F0CA4C0735D3}" destId="{BD708731-F120-4255-9FB1-F1D169B075C7}" srcOrd="0" destOrd="0" presId="urn:microsoft.com/office/officeart/2005/8/layout/hProcess9"/>
    <dgm:cxn modelId="{AFABDEDD-7D76-4BCB-855F-7FBD02202450}" type="presOf" srcId="{D62477D4-EB1A-48B4-97E5-A4A8D88B41E4}" destId="{3F29ADAF-F538-46C4-8392-D4914A39AEBF}" srcOrd="0" destOrd="0" presId="urn:microsoft.com/office/officeart/2005/8/layout/hProcess9"/>
    <dgm:cxn modelId="{8AC67300-6707-4B6F-A344-3ED7D770C161}" type="presParOf" srcId="{3F29ADAF-F538-46C4-8392-D4914A39AEBF}" destId="{17553C45-8874-4251-B287-F58E949821BA}" srcOrd="0" destOrd="0" presId="urn:microsoft.com/office/officeart/2005/8/layout/hProcess9"/>
    <dgm:cxn modelId="{EC58E11E-931C-40BB-8D06-760484ABA078}" type="presParOf" srcId="{3F29ADAF-F538-46C4-8392-D4914A39AEBF}" destId="{C1F129FE-6AF6-4473-A38D-CBD720FFFF2F}" srcOrd="1" destOrd="0" presId="urn:microsoft.com/office/officeart/2005/8/layout/hProcess9"/>
    <dgm:cxn modelId="{7CC6FDA3-47DC-456B-A3FB-A24EEE645C24}" type="presParOf" srcId="{C1F129FE-6AF6-4473-A38D-CBD720FFFF2F}" destId="{BD708731-F120-4255-9FB1-F1D169B075C7}"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98D1F0E-FFC4-45ED-BE05-3EC9DAB43658}"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2E0AB428-9ADA-4D40-8E62-1E4F4BB37D59}">
      <dgm:prSet phldrT="[Text]" custT="1"/>
      <dgm:spPr/>
      <dgm:t>
        <a:bodyPr/>
        <a:lstStyle/>
        <a:p>
          <a:r>
            <a:rPr lang="en-US" sz="1600" dirty="0"/>
            <a:t>Compare Data in System to File</a:t>
          </a:r>
        </a:p>
      </dgm:t>
    </dgm:pt>
    <dgm:pt modelId="{1B16BF00-3A78-4D6A-A522-1D77E5A148B8}" type="parTrans" cxnId="{7056401C-3C38-4285-B30E-28E483C18F24}">
      <dgm:prSet/>
      <dgm:spPr/>
      <dgm:t>
        <a:bodyPr/>
        <a:lstStyle/>
        <a:p>
          <a:endParaRPr lang="en-US" sz="2400"/>
        </a:p>
      </dgm:t>
    </dgm:pt>
    <dgm:pt modelId="{EF4AB763-0A32-4B61-96DD-FB3333B66AB3}" type="sibTrans" cxnId="{7056401C-3C38-4285-B30E-28E483C18F24}">
      <dgm:prSet custT="1"/>
      <dgm:spPr/>
      <dgm:t>
        <a:bodyPr/>
        <a:lstStyle/>
        <a:p>
          <a:endParaRPr lang="en-US" sz="1100"/>
        </a:p>
      </dgm:t>
    </dgm:pt>
    <dgm:pt modelId="{32463857-42A6-458D-9E8A-88B010A83204}">
      <dgm:prSet phldrT="[Text]" custT="1"/>
      <dgm:spPr/>
      <dgm:t>
        <a:bodyPr/>
        <a:lstStyle/>
        <a:p>
          <a:r>
            <a:rPr lang="en-US" sz="1600" dirty="0"/>
            <a:t>Enter Updates if Needed</a:t>
          </a:r>
        </a:p>
      </dgm:t>
    </dgm:pt>
    <dgm:pt modelId="{58B0C735-9E64-423B-890F-DE1B3D1CAF3E}" type="parTrans" cxnId="{0FA756FC-1EB2-4C0C-9360-75ED4E53EDF6}">
      <dgm:prSet/>
      <dgm:spPr/>
      <dgm:t>
        <a:bodyPr/>
        <a:lstStyle/>
        <a:p>
          <a:endParaRPr lang="en-US" sz="2400"/>
        </a:p>
      </dgm:t>
    </dgm:pt>
    <dgm:pt modelId="{25971A2F-C7EB-4A2E-AEFB-CC58365DFBDD}" type="sibTrans" cxnId="{0FA756FC-1EB2-4C0C-9360-75ED4E53EDF6}">
      <dgm:prSet custT="1"/>
      <dgm:spPr/>
      <dgm:t>
        <a:bodyPr/>
        <a:lstStyle/>
        <a:p>
          <a:endParaRPr lang="en-US" sz="1100"/>
        </a:p>
      </dgm:t>
    </dgm:pt>
    <dgm:pt modelId="{AFD4C53D-AD14-4400-B621-3E8926315E9D}">
      <dgm:prSet phldrT="[Text]" custT="1"/>
      <dgm:spPr/>
      <dgm:t>
        <a:bodyPr/>
        <a:lstStyle/>
        <a:p>
          <a:r>
            <a:rPr lang="en-US" sz="1600" dirty="0"/>
            <a:t>Log Actions in File </a:t>
          </a:r>
        </a:p>
      </dgm:t>
    </dgm:pt>
    <dgm:pt modelId="{5FC881BB-69D1-4246-B89F-F829E347D8A5}" type="parTrans" cxnId="{F29CD0E1-416A-4EB7-9334-D6C04575DD96}">
      <dgm:prSet/>
      <dgm:spPr/>
      <dgm:t>
        <a:bodyPr/>
        <a:lstStyle/>
        <a:p>
          <a:endParaRPr lang="en-US" sz="2400"/>
        </a:p>
      </dgm:t>
    </dgm:pt>
    <dgm:pt modelId="{490CBE33-1917-435F-A974-0638CE187635}" type="sibTrans" cxnId="{F29CD0E1-416A-4EB7-9334-D6C04575DD96}">
      <dgm:prSet custT="1"/>
      <dgm:spPr/>
      <dgm:t>
        <a:bodyPr/>
        <a:lstStyle/>
        <a:p>
          <a:endParaRPr lang="en-US" sz="1100"/>
        </a:p>
      </dgm:t>
    </dgm:pt>
    <dgm:pt modelId="{1EB6983B-E98A-4FCB-A50E-6886CC28BA70}">
      <dgm:prSet phldrT="[Text]" custT="1"/>
      <dgm:spPr>
        <a:solidFill>
          <a:schemeClr val="accent4">
            <a:lumMod val="75000"/>
          </a:schemeClr>
        </a:solidFill>
      </dgm:spPr>
      <dgm:t>
        <a:bodyPr/>
        <a:lstStyle/>
        <a:p>
          <a:r>
            <a:rPr lang="en-US" sz="1600" dirty="0"/>
            <a:t>Go back to Home Page</a:t>
          </a:r>
        </a:p>
      </dgm:t>
    </dgm:pt>
    <dgm:pt modelId="{F3A0800E-9968-464B-8FE5-3BBB1C0C4BD3}" type="parTrans" cxnId="{1C71EFE9-0147-49F9-B652-6F0817D4C970}">
      <dgm:prSet/>
      <dgm:spPr/>
      <dgm:t>
        <a:bodyPr/>
        <a:lstStyle/>
        <a:p>
          <a:endParaRPr lang="en-US" sz="2400"/>
        </a:p>
      </dgm:t>
    </dgm:pt>
    <dgm:pt modelId="{3209F4F0-463E-49E8-BA1A-2106F8D8DF72}" type="sibTrans" cxnId="{1C71EFE9-0147-49F9-B652-6F0817D4C970}">
      <dgm:prSet custT="1"/>
      <dgm:spPr>
        <a:ln>
          <a:solidFill>
            <a:schemeClr val="accent4">
              <a:lumMod val="75000"/>
            </a:schemeClr>
          </a:solidFill>
        </a:ln>
      </dgm:spPr>
      <dgm:t>
        <a:bodyPr/>
        <a:lstStyle/>
        <a:p>
          <a:endParaRPr lang="en-US" sz="1100"/>
        </a:p>
      </dgm:t>
    </dgm:pt>
    <dgm:pt modelId="{7331B5E0-AD91-4C59-9D19-A5EEE4E7CC76}">
      <dgm:prSet phldrT="[Text]" custT="1"/>
      <dgm:spPr/>
      <dgm:t>
        <a:bodyPr/>
        <a:lstStyle/>
        <a:p>
          <a:r>
            <a:rPr lang="en-US" sz="1600" dirty="0"/>
            <a:t>Lookup Record in System</a:t>
          </a:r>
        </a:p>
      </dgm:t>
    </dgm:pt>
    <dgm:pt modelId="{C2683405-72AF-4DB5-A3DA-05B5B6A74831}" type="sibTrans" cxnId="{C20E844D-B42A-43E4-B6C9-AE79DF3862EF}">
      <dgm:prSet custT="1"/>
      <dgm:spPr/>
      <dgm:t>
        <a:bodyPr/>
        <a:lstStyle/>
        <a:p>
          <a:endParaRPr lang="en-US" sz="1100"/>
        </a:p>
      </dgm:t>
    </dgm:pt>
    <dgm:pt modelId="{07C53EE0-D70C-434F-9E3B-BF6789AD9757}" type="parTrans" cxnId="{C20E844D-B42A-43E4-B6C9-AE79DF3862EF}">
      <dgm:prSet/>
      <dgm:spPr/>
      <dgm:t>
        <a:bodyPr/>
        <a:lstStyle/>
        <a:p>
          <a:endParaRPr lang="en-US" sz="2400"/>
        </a:p>
      </dgm:t>
    </dgm:pt>
    <dgm:pt modelId="{F6D08FB2-A939-47EA-8E69-926B86E6242B}">
      <dgm:prSet phldrT="[Text]" custT="1"/>
      <dgm:spPr>
        <a:solidFill>
          <a:schemeClr val="accent4">
            <a:lumMod val="75000"/>
          </a:schemeClr>
        </a:solidFill>
        <a:ln w="25400" cap="flat" cmpd="sng" algn="ctr">
          <a:solidFill>
            <a:prstClr val="white">
              <a:hueOff val="0"/>
              <a:satOff val="0"/>
              <a:lumOff val="0"/>
              <a:alphaOff val="0"/>
            </a:prstClr>
          </a:solidFill>
          <a:prstDash val="solid"/>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dirty="0">
              <a:solidFill>
                <a:prstClr val="white"/>
              </a:solidFill>
              <a:latin typeface="Calibri"/>
              <a:ea typeface="+mn-ea"/>
              <a:cs typeface="+mn-cs"/>
            </a:rPr>
            <a:t>Retrieve Next Record in File</a:t>
          </a:r>
        </a:p>
      </dgm:t>
    </dgm:pt>
    <dgm:pt modelId="{CA68C563-89D6-457B-B584-BC05B40514E6}" type="parTrans" cxnId="{40A03A55-F34B-4C38-B2EF-6CB4505E84D0}">
      <dgm:prSet/>
      <dgm:spPr/>
      <dgm:t>
        <a:bodyPr/>
        <a:lstStyle/>
        <a:p>
          <a:endParaRPr lang="en-US"/>
        </a:p>
      </dgm:t>
    </dgm:pt>
    <dgm:pt modelId="{514DCD41-9F32-43A0-A4DB-3F8474668692}" type="sibTrans" cxnId="{40A03A55-F34B-4C38-B2EF-6CB4505E84D0}">
      <dgm:prSet/>
      <dgm:spPr/>
      <dgm:t>
        <a:bodyPr/>
        <a:lstStyle/>
        <a:p>
          <a:endParaRPr lang="en-US"/>
        </a:p>
      </dgm:t>
    </dgm:pt>
    <dgm:pt modelId="{7D6508F9-7D5B-4C69-A5F1-3E59036C0375}" type="pres">
      <dgm:prSet presAssocID="{A98D1F0E-FFC4-45ED-BE05-3EC9DAB43658}" presName="cycle" presStyleCnt="0">
        <dgm:presLayoutVars>
          <dgm:dir/>
          <dgm:resizeHandles val="exact"/>
        </dgm:presLayoutVars>
      </dgm:prSet>
      <dgm:spPr/>
    </dgm:pt>
    <dgm:pt modelId="{7EA3200A-3E59-4B04-B320-80B59878224E}" type="pres">
      <dgm:prSet presAssocID="{7331B5E0-AD91-4C59-9D19-A5EEE4E7CC76}" presName="node" presStyleLbl="node1" presStyleIdx="0" presStyleCnt="6">
        <dgm:presLayoutVars>
          <dgm:bulletEnabled val="1"/>
        </dgm:presLayoutVars>
      </dgm:prSet>
      <dgm:spPr/>
    </dgm:pt>
    <dgm:pt modelId="{B620F8F1-8290-4990-850F-536C630C6BA3}" type="pres">
      <dgm:prSet presAssocID="{7331B5E0-AD91-4C59-9D19-A5EEE4E7CC76}" presName="spNode" presStyleCnt="0"/>
      <dgm:spPr/>
    </dgm:pt>
    <dgm:pt modelId="{43CC17CC-295F-4BB2-9805-1340D2BC9895}" type="pres">
      <dgm:prSet presAssocID="{C2683405-72AF-4DB5-A3DA-05B5B6A74831}" presName="sibTrans" presStyleLbl="sibTrans1D1" presStyleIdx="0" presStyleCnt="6"/>
      <dgm:spPr/>
    </dgm:pt>
    <dgm:pt modelId="{6D777F12-A9AE-43D5-946D-D3FBF12CA31E}" type="pres">
      <dgm:prSet presAssocID="{2E0AB428-9ADA-4D40-8E62-1E4F4BB37D59}" presName="node" presStyleLbl="node1" presStyleIdx="1" presStyleCnt="6">
        <dgm:presLayoutVars>
          <dgm:bulletEnabled val="1"/>
        </dgm:presLayoutVars>
      </dgm:prSet>
      <dgm:spPr/>
    </dgm:pt>
    <dgm:pt modelId="{0E4DBCD3-8C17-474D-AF42-2AE807B56DB5}" type="pres">
      <dgm:prSet presAssocID="{2E0AB428-9ADA-4D40-8E62-1E4F4BB37D59}" presName="spNode" presStyleCnt="0"/>
      <dgm:spPr/>
    </dgm:pt>
    <dgm:pt modelId="{7403A80A-B932-4752-B8B8-4FBBA4A49FB6}" type="pres">
      <dgm:prSet presAssocID="{EF4AB763-0A32-4B61-96DD-FB3333B66AB3}" presName="sibTrans" presStyleLbl="sibTrans1D1" presStyleIdx="1" presStyleCnt="6"/>
      <dgm:spPr/>
    </dgm:pt>
    <dgm:pt modelId="{7D2791B7-2AA6-4F09-B946-9E26369B1806}" type="pres">
      <dgm:prSet presAssocID="{32463857-42A6-458D-9E8A-88B010A83204}" presName="node" presStyleLbl="node1" presStyleIdx="2" presStyleCnt="6">
        <dgm:presLayoutVars>
          <dgm:bulletEnabled val="1"/>
        </dgm:presLayoutVars>
      </dgm:prSet>
      <dgm:spPr/>
    </dgm:pt>
    <dgm:pt modelId="{08F633E9-7468-43D0-A92C-6CD3C9298501}" type="pres">
      <dgm:prSet presAssocID="{32463857-42A6-458D-9E8A-88B010A83204}" presName="spNode" presStyleCnt="0"/>
      <dgm:spPr/>
    </dgm:pt>
    <dgm:pt modelId="{305BF898-F789-409A-81BE-0AA8391D4598}" type="pres">
      <dgm:prSet presAssocID="{25971A2F-C7EB-4A2E-AEFB-CC58365DFBDD}" presName="sibTrans" presStyleLbl="sibTrans1D1" presStyleIdx="2" presStyleCnt="6"/>
      <dgm:spPr/>
    </dgm:pt>
    <dgm:pt modelId="{49CF5F1A-2C44-499F-B1AC-B22BF294A546}" type="pres">
      <dgm:prSet presAssocID="{AFD4C53D-AD14-4400-B621-3E8926315E9D}" presName="node" presStyleLbl="node1" presStyleIdx="3" presStyleCnt="6">
        <dgm:presLayoutVars>
          <dgm:bulletEnabled val="1"/>
        </dgm:presLayoutVars>
      </dgm:prSet>
      <dgm:spPr/>
    </dgm:pt>
    <dgm:pt modelId="{A09CBA33-FC12-43AB-9EEA-5C8C43BD20CE}" type="pres">
      <dgm:prSet presAssocID="{AFD4C53D-AD14-4400-B621-3E8926315E9D}" presName="spNode" presStyleCnt="0"/>
      <dgm:spPr/>
    </dgm:pt>
    <dgm:pt modelId="{C1E4F792-EA7B-42FE-B7C4-7FC598B6A669}" type="pres">
      <dgm:prSet presAssocID="{490CBE33-1917-435F-A974-0638CE187635}" presName="sibTrans" presStyleLbl="sibTrans1D1" presStyleIdx="3" presStyleCnt="6"/>
      <dgm:spPr/>
    </dgm:pt>
    <dgm:pt modelId="{F0219B2E-FA0F-47A7-BEE4-45569A6CE8D9}" type="pres">
      <dgm:prSet presAssocID="{1EB6983B-E98A-4FCB-A50E-6886CC28BA70}" presName="node" presStyleLbl="node1" presStyleIdx="4" presStyleCnt="6">
        <dgm:presLayoutVars>
          <dgm:bulletEnabled val="1"/>
        </dgm:presLayoutVars>
      </dgm:prSet>
      <dgm:spPr/>
    </dgm:pt>
    <dgm:pt modelId="{1F385394-BFBC-4058-9701-F3692BC772D0}" type="pres">
      <dgm:prSet presAssocID="{1EB6983B-E98A-4FCB-A50E-6886CC28BA70}" presName="spNode" presStyleCnt="0"/>
      <dgm:spPr/>
    </dgm:pt>
    <dgm:pt modelId="{826CD6CE-6A88-47A3-B218-9B0974E54448}" type="pres">
      <dgm:prSet presAssocID="{3209F4F0-463E-49E8-BA1A-2106F8D8DF72}" presName="sibTrans" presStyleLbl="sibTrans1D1" presStyleIdx="4" presStyleCnt="6"/>
      <dgm:spPr/>
    </dgm:pt>
    <dgm:pt modelId="{961FA693-FE65-47C5-860B-A786AB85E3F1}" type="pres">
      <dgm:prSet presAssocID="{F6D08FB2-A939-47EA-8E69-926B86E6242B}" presName="node" presStyleLbl="node1" presStyleIdx="5" presStyleCnt="6">
        <dgm:presLayoutVars>
          <dgm:bulletEnabled val="1"/>
        </dgm:presLayoutVars>
      </dgm:prSet>
      <dgm:spPr>
        <a:xfrm>
          <a:off x="702416" y="1035947"/>
          <a:ext cx="1351053" cy="878184"/>
        </a:xfrm>
        <a:prstGeom prst="roundRect">
          <a:avLst/>
        </a:prstGeom>
      </dgm:spPr>
    </dgm:pt>
    <dgm:pt modelId="{5449FDC3-6667-4E08-A4A3-AB75D13D2262}" type="pres">
      <dgm:prSet presAssocID="{F6D08FB2-A939-47EA-8E69-926B86E6242B}" presName="spNode" presStyleCnt="0"/>
      <dgm:spPr/>
    </dgm:pt>
    <dgm:pt modelId="{97A64247-DE31-4BF1-A5C9-AAA25E2B071C}" type="pres">
      <dgm:prSet presAssocID="{514DCD41-9F32-43A0-A4DB-3F8474668692}" presName="sibTrans" presStyleLbl="sibTrans1D1" presStyleIdx="5" presStyleCnt="6"/>
      <dgm:spPr/>
    </dgm:pt>
  </dgm:ptLst>
  <dgm:cxnLst>
    <dgm:cxn modelId="{5B00EC10-4066-4027-B24D-83A041D2B5E6}" type="presOf" srcId="{1EB6983B-E98A-4FCB-A50E-6886CC28BA70}" destId="{F0219B2E-FA0F-47A7-BEE4-45569A6CE8D9}" srcOrd="0" destOrd="0" presId="urn:microsoft.com/office/officeart/2005/8/layout/cycle5"/>
    <dgm:cxn modelId="{0D265213-C57D-44D2-AA43-C040BE4DFC41}" type="presOf" srcId="{514DCD41-9F32-43A0-A4DB-3F8474668692}" destId="{97A64247-DE31-4BF1-A5C9-AAA25E2B071C}" srcOrd="0" destOrd="0" presId="urn:microsoft.com/office/officeart/2005/8/layout/cycle5"/>
    <dgm:cxn modelId="{7056401C-3C38-4285-B30E-28E483C18F24}" srcId="{A98D1F0E-FFC4-45ED-BE05-3EC9DAB43658}" destId="{2E0AB428-9ADA-4D40-8E62-1E4F4BB37D59}" srcOrd="1" destOrd="0" parTransId="{1B16BF00-3A78-4D6A-A522-1D77E5A148B8}" sibTransId="{EF4AB763-0A32-4B61-96DD-FB3333B66AB3}"/>
    <dgm:cxn modelId="{69662B23-AC5F-4C48-8D24-489C49D56F9A}" type="presOf" srcId="{C2683405-72AF-4DB5-A3DA-05B5B6A74831}" destId="{43CC17CC-295F-4BB2-9805-1340D2BC9895}" srcOrd="0" destOrd="0" presId="urn:microsoft.com/office/officeart/2005/8/layout/cycle5"/>
    <dgm:cxn modelId="{6C3FE124-4525-4847-81C7-EB28FA951027}" type="presOf" srcId="{AFD4C53D-AD14-4400-B621-3E8926315E9D}" destId="{49CF5F1A-2C44-499F-B1AC-B22BF294A546}" srcOrd="0" destOrd="0" presId="urn:microsoft.com/office/officeart/2005/8/layout/cycle5"/>
    <dgm:cxn modelId="{F5F6AC27-CF67-463C-B619-979C4AD1E20C}" type="presOf" srcId="{7331B5E0-AD91-4C59-9D19-A5EEE4E7CC76}" destId="{7EA3200A-3E59-4B04-B320-80B59878224E}" srcOrd="0" destOrd="0" presId="urn:microsoft.com/office/officeart/2005/8/layout/cycle5"/>
    <dgm:cxn modelId="{73DD503C-29D7-4AF4-8F14-B771C3F8CF46}" type="presOf" srcId="{F6D08FB2-A939-47EA-8E69-926B86E6242B}" destId="{961FA693-FE65-47C5-860B-A786AB85E3F1}" srcOrd="0" destOrd="0" presId="urn:microsoft.com/office/officeart/2005/8/layout/cycle5"/>
    <dgm:cxn modelId="{71A1FF41-8CF4-4BA3-BFAE-54B9CE302B43}" type="presOf" srcId="{490CBE33-1917-435F-A974-0638CE187635}" destId="{C1E4F792-EA7B-42FE-B7C4-7FC598B6A669}" srcOrd="0" destOrd="0" presId="urn:microsoft.com/office/officeart/2005/8/layout/cycle5"/>
    <dgm:cxn modelId="{3F406045-5007-430D-B9D7-774EB6233B5C}" type="presOf" srcId="{25971A2F-C7EB-4A2E-AEFB-CC58365DFBDD}" destId="{305BF898-F789-409A-81BE-0AA8391D4598}" srcOrd="0" destOrd="0" presId="urn:microsoft.com/office/officeart/2005/8/layout/cycle5"/>
    <dgm:cxn modelId="{C20E844D-B42A-43E4-B6C9-AE79DF3862EF}" srcId="{A98D1F0E-FFC4-45ED-BE05-3EC9DAB43658}" destId="{7331B5E0-AD91-4C59-9D19-A5EEE4E7CC76}" srcOrd="0" destOrd="0" parTransId="{07C53EE0-D70C-434F-9E3B-BF6789AD9757}" sibTransId="{C2683405-72AF-4DB5-A3DA-05B5B6A74831}"/>
    <dgm:cxn modelId="{B980304F-5A89-4F13-ABD4-55C7FCEFAAA7}" type="presOf" srcId="{A98D1F0E-FFC4-45ED-BE05-3EC9DAB43658}" destId="{7D6508F9-7D5B-4C69-A5F1-3E59036C0375}" srcOrd="0" destOrd="0" presId="urn:microsoft.com/office/officeart/2005/8/layout/cycle5"/>
    <dgm:cxn modelId="{3922A351-A664-41DA-B0CF-4B48A89952AD}" type="presOf" srcId="{3209F4F0-463E-49E8-BA1A-2106F8D8DF72}" destId="{826CD6CE-6A88-47A3-B218-9B0974E54448}" srcOrd="0" destOrd="0" presId="urn:microsoft.com/office/officeart/2005/8/layout/cycle5"/>
    <dgm:cxn modelId="{40A03A55-F34B-4C38-B2EF-6CB4505E84D0}" srcId="{A98D1F0E-FFC4-45ED-BE05-3EC9DAB43658}" destId="{F6D08FB2-A939-47EA-8E69-926B86E6242B}" srcOrd="5" destOrd="0" parTransId="{CA68C563-89D6-457B-B584-BC05B40514E6}" sibTransId="{514DCD41-9F32-43A0-A4DB-3F8474668692}"/>
    <dgm:cxn modelId="{B55F73A5-A22B-46E0-87DA-5C1477E1A419}" type="presOf" srcId="{EF4AB763-0A32-4B61-96DD-FB3333B66AB3}" destId="{7403A80A-B932-4752-B8B8-4FBBA4A49FB6}" srcOrd="0" destOrd="0" presId="urn:microsoft.com/office/officeart/2005/8/layout/cycle5"/>
    <dgm:cxn modelId="{F29CD0E1-416A-4EB7-9334-D6C04575DD96}" srcId="{A98D1F0E-FFC4-45ED-BE05-3EC9DAB43658}" destId="{AFD4C53D-AD14-4400-B621-3E8926315E9D}" srcOrd="3" destOrd="0" parTransId="{5FC881BB-69D1-4246-B89F-F829E347D8A5}" sibTransId="{490CBE33-1917-435F-A974-0638CE187635}"/>
    <dgm:cxn modelId="{2E6947E6-FECF-4048-9F24-383344B16329}" type="presOf" srcId="{32463857-42A6-458D-9E8A-88B010A83204}" destId="{7D2791B7-2AA6-4F09-B946-9E26369B1806}" srcOrd="0" destOrd="0" presId="urn:microsoft.com/office/officeart/2005/8/layout/cycle5"/>
    <dgm:cxn modelId="{1C71EFE9-0147-49F9-B652-6F0817D4C970}" srcId="{A98D1F0E-FFC4-45ED-BE05-3EC9DAB43658}" destId="{1EB6983B-E98A-4FCB-A50E-6886CC28BA70}" srcOrd="4" destOrd="0" parTransId="{F3A0800E-9968-464B-8FE5-3BBB1C0C4BD3}" sibTransId="{3209F4F0-463E-49E8-BA1A-2106F8D8DF72}"/>
    <dgm:cxn modelId="{AF5944F7-328B-4B0C-B11B-24E67ED3F6D2}" type="presOf" srcId="{2E0AB428-9ADA-4D40-8E62-1E4F4BB37D59}" destId="{6D777F12-A9AE-43D5-946D-D3FBF12CA31E}" srcOrd="0" destOrd="0" presId="urn:microsoft.com/office/officeart/2005/8/layout/cycle5"/>
    <dgm:cxn modelId="{0FA756FC-1EB2-4C0C-9360-75ED4E53EDF6}" srcId="{A98D1F0E-FFC4-45ED-BE05-3EC9DAB43658}" destId="{32463857-42A6-458D-9E8A-88B010A83204}" srcOrd="2" destOrd="0" parTransId="{58B0C735-9E64-423B-890F-DE1B3D1CAF3E}" sibTransId="{25971A2F-C7EB-4A2E-AEFB-CC58365DFBDD}"/>
    <dgm:cxn modelId="{A809A190-1517-4774-9F24-370DDC64B051}" type="presParOf" srcId="{7D6508F9-7D5B-4C69-A5F1-3E59036C0375}" destId="{7EA3200A-3E59-4B04-B320-80B59878224E}" srcOrd="0" destOrd="0" presId="urn:microsoft.com/office/officeart/2005/8/layout/cycle5"/>
    <dgm:cxn modelId="{B192E8B9-6FCF-408B-8B48-F4B64BD612C8}" type="presParOf" srcId="{7D6508F9-7D5B-4C69-A5F1-3E59036C0375}" destId="{B620F8F1-8290-4990-850F-536C630C6BA3}" srcOrd="1" destOrd="0" presId="urn:microsoft.com/office/officeart/2005/8/layout/cycle5"/>
    <dgm:cxn modelId="{DBF89734-AE6F-4BF0-843A-A8ADB2B64550}" type="presParOf" srcId="{7D6508F9-7D5B-4C69-A5F1-3E59036C0375}" destId="{43CC17CC-295F-4BB2-9805-1340D2BC9895}" srcOrd="2" destOrd="0" presId="urn:microsoft.com/office/officeart/2005/8/layout/cycle5"/>
    <dgm:cxn modelId="{E5FB9F4F-0F4C-4C28-A9B4-2A90DE1DFAF7}" type="presParOf" srcId="{7D6508F9-7D5B-4C69-A5F1-3E59036C0375}" destId="{6D777F12-A9AE-43D5-946D-D3FBF12CA31E}" srcOrd="3" destOrd="0" presId="urn:microsoft.com/office/officeart/2005/8/layout/cycle5"/>
    <dgm:cxn modelId="{033CFC6D-34FC-43FF-B245-3FBDB76470D1}" type="presParOf" srcId="{7D6508F9-7D5B-4C69-A5F1-3E59036C0375}" destId="{0E4DBCD3-8C17-474D-AF42-2AE807B56DB5}" srcOrd="4" destOrd="0" presId="urn:microsoft.com/office/officeart/2005/8/layout/cycle5"/>
    <dgm:cxn modelId="{9AE6ABEA-AA2E-44B5-B726-FE63E351BDE8}" type="presParOf" srcId="{7D6508F9-7D5B-4C69-A5F1-3E59036C0375}" destId="{7403A80A-B932-4752-B8B8-4FBBA4A49FB6}" srcOrd="5" destOrd="0" presId="urn:microsoft.com/office/officeart/2005/8/layout/cycle5"/>
    <dgm:cxn modelId="{8A934B3C-20FB-427E-BA97-F7D8433299F8}" type="presParOf" srcId="{7D6508F9-7D5B-4C69-A5F1-3E59036C0375}" destId="{7D2791B7-2AA6-4F09-B946-9E26369B1806}" srcOrd="6" destOrd="0" presId="urn:microsoft.com/office/officeart/2005/8/layout/cycle5"/>
    <dgm:cxn modelId="{50A2AB51-4BC5-4084-8332-23CEB42D90CE}" type="presParOf" srcId="{7D6508F9-7D5B-4C69-A5F1-3E59036C0375}" destId="{08F633E9-7468-43D0-A92C-6CD3C9298501}" srcOrd="7" destOrd="0" presId="urn:microsoft.com/office/officeart/2005/8/layout/cycle5"/>
    <dgm:cxn modelId="{9C96C3E5-8A22-4E65-B223-9B0252EB7B5B}" type="presParOf" srcId="{7D6508F9-7D5B-4C69-A5F1-3E59036C0375}" destId="{305BF898-F789-409A-81BE-0AA8391D4598}" srcOrd="8" destOrd="0" presId="urn:microsoft.com/office/officeart/2005/8/layout/cycle5"/>
    <dgm:cxn modelId="{2DE2531D-43D3-4281-92DB-D27813089A10}" type="presParOf" srcId="{7D6508F9-7D5B-4C69-A5F1-3E59036C0375}" destId="{49CF5F1A-2C44-499F-B1AC-B22BF294A546}" srcOrd="9" destOrd="0" presId="urn:microsoft.com/office/officeart/2005/8/layout/cycle5"/>
    <dgm:cxn modelId="{E4066E8B-23B9-4226-B0D1-0A1505AA3DC0}" type="presParOf" srcId="{7D6508F9-7D5B-4C69-A5F1-3E59036C0375}" destId="{A09CBA33-FC12-43AB-9EEA-5C8C43BD20CE}" srcOrd="10" destOrd="0" presId="urn:microsoft.com/office/officeart/2005/8/layout/cycle5"/>
    <dgm:cxn modelId="{966B956B-D4C0-4624-A821-1830C2C95C20}" type="presParOf" srcId="{7D6508F9-7D5B-4C69-A5F1-3E59036C0375}" destId="{C1E4F792-EA7B-42FE-B7C4-7FC598B6A669}" srcOrd="11" destOrd="0" presId="urn:microsoft.com/office/officeart/2005/8/layout/cycle5"/>
    <dgm:cxn modelId="{90645932-E2AD-410B-ABC2-89B19C7A161C}" type="presParOf" srcId="{7D6508F9-7D5B-4C69-A5F1-3E59036C0375}" destId="{F0219B2E-FA0F-47A7-BEE4-45569A6CE8D9}" srcOrd="12" destOrd="0" presId="urn:microsoft.com/office/officeart/2005/8/layout/cycle5"/>
    <dgm:cxn modelId="{3296DF35-F9A2-4094-9051-4E56C2592B63}" type="presParOf" srcId="{7D6508F9-7D5B-4C69-A5F1-3E59036C0375}" destId="{1F385394-BFBC-4058-9701-F3692BC772D0}" srcOrd="13" destOrd="0" presId="urn:microsoft.com/office/officeart/2005/8/layout/cycle5"/>
    <dgm:cxn modelId="{38130EF9-5902-4F5F-822A-711008539D90}" type="presParOf" srcId="{7D6508F9-7D5B-4C69-A5F1-3E59036C0375}" destId="{826CD6CE-6A88-47A3-B218-9B0974E54448}" srcOrd="14" destOrd="0" presId="urn:microsoft.com/office/officeart/2005/8/layout/cycle5"/>
    <dgm:cxn modelId="{C299DE7F-7843-4591-AC02-FA8AAF1B3052}" type="presParOf" srcId="{7D6508F9-7D5B-4C69-A5F1-3E59036C0375}" destId="{961FA693-FE65-47C5-860B-A786AB85E3F1}" srcOrd="15" destOrd="0" presId="urn:microsoft.com/office/officeart/2005/8/layout/cycle5"/>
    <dgm:cxn modelId="{D18C42BA-7891-423E-ABF8-FF6115B4186A}" type="presParOf" srcId="{7D6508F9-7D5B-4C69-A5F1-3E59036C0375}" destId="{5449FDC3-6667-4E08-A4A3-AB75D13D2262}" srcOrd="16" destOrd="0" presId="urn:microsoft.com/office/officeart/2005/8/layout/cycle5"/>
    <dgm:cxn modelId="{538327E4-BBF1-4AF9-B27F-6AF14B29DB7E}" type="presParOf" srcId="{7D6508F9-7D5B-4C69-A5F1-3E59036C0375}" destId="{97A64247-DE31-4BF1-A5C9-AAA25E2B071C}" srcOrd="17"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92F130F-2FD9-49A3-8C84-BFFAB39BE6E5}" type="doc">
      <dgm:prSet loTypeId="urn:microsoft.com/office/officeart/2005/8/layout/process1" loCatId="process" qsTypeId="urn:microsoft.com/office/officeart/2005/8/quickstyle/simple1" qsCatId="simple" csTypeId="urn:microsoft.com/office/officeart/2005/8/colors/accent1_2" csCatId="accent1" phldr="1"/>
      <dgm:spPr/>
    </dgm:pt>
    <dgm:pt modelId="{FC9DB524-7A02-4098-8025-0AB4CF62E576}">
      <dgm:prSet phldrT="[Text]"/>
      <dgm:spPr>
        <a:solidFill>
          <a:schemeClr val="bg1">
            <a:lumMod val="50000"/>
          </a:schemeClr>
        </a:solidFill>
      </dgm:spPr>
      <dgm:t>
        <a:bodyPr/>
        <a:lstStyle/>
        <a:p>
          <a:r>
            <a:rPr lang="en-US" dirty="0"/>
            <a:t>Start Bot Session</a:t>
          </a:r>
        </a:p>
      </dgm:t>
    </dgm:pt>
    <dgm:pt modelId="{CEC185A3-968C-4852-B2D8-144A66EED2F3}" type="parTrans" cxnId="{99B98ED7-A082-457D-BD11-F4D57EB0546B}">
      <dgm:prSet/>
      <dgm:spPr/>
      <dgm:t>
        <a:bodyPr/>
        <a:lstStyle/>
        <a:p>
          <a:endParaRPr lang="en-US"/>
        </a:p>
      </dgm:t>
    </dgm:pt>
    <dgm:pt modelId="{D8F88467-B817-48B5-9999-45C629BA6270}" type="sibTrans" cxnId="{99B98ED7-A082-457D-BD11-F4D57EB0546B}">
      <dgm:prSet/>
      <dgm:spPr>
        <a:solidFill>
          <a:schemeClr val="bg1">
            <a:lumMod val="85000"/>
          </a:schemeClr>
        </a:solidFill>
      </dgm:spPr>
      <dgm:t>
        <a:bodyPr/>
        <a:lstStyle/>
        <a:p>
          <a:endParaRPr lang="en-US"/>
        </a:p>
      </dgm:t>
    </dgm:pt>
    <dgm:pt modelId="{611D17CB-AEEA-4B27-B8BE-DF43E1722644}">
      <dgm:prSet phldrT="[Text]"/>
      <dgm:spPr>
        <a:solidFill>
          <a:schemeClr val="bg1">
            <a:lumMod val="50000"/>
          </a:schemeClr>
        </a:solidFill>
      </dgm:spPr>
      <dgm:t>
        <a:bodyPr/>
        <a:lstStyle/>
        <a:p>
          <a:r>
            <a:rPr lang="en-US" dirty="0"/>
            <a:t>Open Latest Data File.xls</a:t>
          </a:r>
        </a:p>
      </dgm:t>
    </dgm:pt>
    <dgm:pt modelId="{5331DFCD-B13A-42B2-BE41-F8CD8952D913}" type="parTrans" cxnId="{C5A492A7-A9B9-4975-8D53-3A6CC9775A4B}">
      <dgm:prSet/>
      <dgm:spPr/>
      <dgm:t>
        <a:bodyPr/>
        <a:lstStyle/>
        <a:p>
          <a:endParaRPr lang="en-US"/>
        </a:p>
      </dgm:t>
    </dgm:pt>
    <dgm:pt modelId="{AAEF2894-1CF6-4253-8A48-18BDC29E5999}" type="sibTrans" cxnId="{C5A492A7-A9B9-4975-8D53-3A6CC9775A4B}">
      <dgm:prSet/>
      <dgm:spPr>
        <a:solidFill>
          <a:schemeClr val="bg1">
            <a:lumMod val="85000"/>
          </a:schemeClr>
        </a:solidFill>
      </dgm:spPr>
      <dgm:t>
        <a:bodyPr/>
        <a:lstStyle/>
        <a:p>
          <a:endParaRPr lang="en-US"/>
        </a:p>
      </dgm:t>
    </dgm:pt>
    <dgm:pt modelId="{0F4E7E8D-2126-4ECA-8BE9-64B6DE15B6E8}">
      <dgm:prSet phldrT="[Text]"/>
      <dgm:spPr>
        <a:solidFill>
          <a:schemeClr val="bg1">
            <a:lumMod val="50000"/>
          </a:schemeClr>
        </a:solidFill>
      </dgm:spPr>
      <dgm:t>
        <a:bodyPr/>
        <a:lstStyle/>
        <a:p>
          <a:r>
            <a:rPr lang="en-US" dirty="0"/>
            <a:t>Login to System Home Page</a:t>
          </a:r>
        </a:p>
      </dgm:t>
    </dgm:pt>
    <dgm:pt modelId="{4F27A535-C72C-4041-B380-8800C84049E5}" type="sibTrans" cxnId="{C96DEC57-28B8-4C7C-B8E0-B9159E7A1DBB}">
      <dgm:prSet/>
      <dgm:spPr/>
      <dgm:t>
        <a:bodyPr/>
        <a:lstStyle/>
        <a:p>
          <a:endParaRPr lang="en-US"/>
        </a:p>
      </dgm:t>
    </dgm:pt>
    <dgm:pt modelId="{82FA2F67-BDD4-4458-94B4-3031CFF88989}" type="parTrans" cxnId="{C96DEC57-28B8-4C7C-B8E0-B9159E7A1DBB}">
      <dgm:prSet/>
      <dgm:spPr/>
      <dgm:t>
        <a:bodyPr/>
        <a:lstStyle/>
        <a:p>
          <a:endParaRPr lang="en-US"/>
        </a:p>
      </dgm:t>
    </dgm:pt>
    <dgm:pt modelId="{600D209D-E821-4985-92C4-A93ACD7F4625}" type="pres">
      <dgm:prSet presAssocID="{A92F130F-2FD9-49A3-8C84-BFFAB39BE6E5}" presName="Name0" presStyleCnt="0">
        <dgm:presLayoutVars>
          <dgm:dir/>
          <dgm:resizeHandles val="exact"/>
        </dgm:presLayoutVars>
      </dgm:prSet>
      <dgm:spPr/>
    </dgm:pt>
    <dgm:pt modelId="{B75CA203-909A-4A7C-A830-337DD96B467D}" type="pres">
      <dgm:prSet presAssocID="{FC9DB524-7A02-4098-8025-0AB4CF62E576}" presName="node" presStyleLbl="node1" presStyleIdx="0" presStyleCnt="3">
        <dgm:presLayoutVars>
          <dgm:bulletEnabled val="1"/>
        </dgm:presLayoutVars>
      </dgm:prSet>
      <dgm:spPr/>
    </dgm:pt>
    <dgm:pt modelId="{798519A7-BCBE-462E-AB16-BFA107CAEE21}" type="pres">
      <dgm:prSet presAssocID="{D8F88467-B817-48B5-9999-45C629BA6270}" presName="sibTrans" presStyleLbl="sibTrans2D1" presStyleIdx="0" presStyleCnt="2"/>
      <dgm:spPr/>
    </dgm:pt>
    <dgm:pt modelId="{9AE35BC7-C398-49AE-9E5C-FAFF966613D0}" type="pres">
      <dgm:prSet presAssocID="{D8F88467-B817-48B5-9999-45C629BA6270}" presName="connectorText" presStyleLbl="sibTrans2D1" presStyleIdx="0" presStyleCnt="2"/>
      <dgm:spPr/>
    </dgm:pt>
    <dgm:pt modelId="{28E24FE4-1178-497B-AE34-74DD7767BD3E}" type="pres">
      <dgm:prSet presAssocID="{611D17CB-AEEA-4B27-B8BE-DF43E1722644}" presName="node" presStyleLbl="node1" presStyleIdx="1" presStyleCnt="3">
        <dgm:presLayoutVars>
          <dgm:bulletEnabled val="1"/>
        </dgm:presLayoutVars>
      </dgm:prSet>
      <dgm:spPr/>
    </dgm:pt>
    <dgm:pt modelId="{E330C2A8-B196-4C2C-ACA6-89F065BF9639}" type="pres">
      <dgm:prSet presAssocID="{AAEF2894-1CF6-4253-8A48-18BDC29E5999}" presName="sibTrans" presStyleLbl="sibTrans2D1" presStyleIdx="1" presStyleCnt="2"/>
      <dgm:spPr/>
    </dgm:pt>
    <dgm:pt modelId="{1B845C7F-C340-4E41-BCB7-74BCAD6C890A}" type="pres">
      <dgm:prSet presAssocID="{AAEF2894-1CF6-4253-8A48-18BDC29E5999}" presName="connectorText" presStyleLbl="sibTrans2D1" presStyleIdx="1" presStyleCnt="2"/>
      <dgm:spPr/>
    </dgm:pt>
    <dgm:pt modelId="{569D0291-7288-4AD5-A6A4-888C0D55FDBD}" type="pres">
      <dgm:prSet presAssocID="{0F4E7E8D-2126-4ECA-8BE9-64B6DE15B6E8}" presName="node" presStyleLbl="node1" presStyleIdx="2" presStyleCnt="3" custLinFactNeighborX="836">
        <dgm:presLayoutVars>
          <dgm:bulletEnabled val="1"/>
        </dgm:presLayoutVars>
      </dgm:prSet>
      <dgm:spPr/>
    </dgm:pt>
  </dgm:ptLst>
  <dgm:cxnLst>
    <dgm:cxn modelId="{036D4B0E-81BA-46B7-B59D-07396CA6CB20}" type="presOf" srcId="{0F4E7E8D-2126-4ECA-8BE9-64B6DE15B6E8}" destId="{569D0291-7288-4AD5-A6A4-888C0D55FDBD}" srcOrd="0" destOrd="0" presId="urn:microsoft.com/office/officeart/2005/8/layout/process1"/>
    <dgm:cxn modelId="{A855FA20-77A0-473B-8839-A662D7500F0C}" type="presOf" srcId="{A92F130F-2FD9-49A3-8C84-BFFAB39BE6E5}" destId="{600D209D-E821-4985-92C4-A93ACD7F4625}" srcOrd="0" destOrd="0" presId="urn:microsoft.com/office/officeart/2005/8/layout/process1"/>
    <dgm:cxn modelId="{F2A74C22-C750-4BE7-B565-D7F3D8C4B396}" type="presOf" srcId="{FC9DB524-7A02-4098-8025-0AB4CF62E576}" destId="{B75CA203-909A-4A7C-A830-337DD96B467D}" srcOrd="0" destOrd="0" presId="urn:microsoft.com/office/officeart/2005/8/layout/process1"/>
    <dgm:cxn modelId="{0AC46255-FC16-415D-9ACF-583A4CED7665}" type="presOf" srcId="{D8F88467-B817-48B5-9999-45C629BA6270}" destId="{9AE35BC7-C398-49AE-9E5C-FAFF966613D0}" srcOrd="1" destOrd="0" presId="urn:microsoft.com/office/officeart/2005/8/layout/process1"/>
    <dgm:cxn modelId="{C96DEC57-28B8-4C7C-B8E0-B9159E7A1DBB}" srcId="{A92F130F-2FD9-49A3-8C84-BFFAB39BE6E5}" destId="{0F4E7E8D-2126-4ECA-8BE9-64B6DE15B6E8}" srcOrd="2" destOrd="0" parTransId="{82FA2F67-BDD4-4458-94B4-3031CFF88989}" sibTransId="{4F27A535-C72C-4041-B380-8800C84049E5}"/>
    <dgm:cxn modelId="{29876F7B-0418-4B57-8E91-3B546940A7B9}" type="presOf" srcId="{AAEF2894-1CF6-4253-8A48-18BDC29E5999}" destId="{E330C2A8-B196-4C2C-ACA6-89F065BF9639}" srcOrd="0" destOrd="0" presId="urn:microsoft.com/office/officeart/2005/8/layout/process1"/>
    <dgm:cxn modelId="{30880382-45BA-4222-B193-677865B05510}" type="presOf" srcId="{611D17CB-AEEA-4B27-B8BE-DF43E1722644}" destId="{28E24FE4-1178-497B-AE34-74DD7767BD3E}" srcOrd="0" destOrd="0" presId="urn:microsoft.com/office/officeart/2005/8/layout/process1"/>
    <dgm:cxn modelId="{C5A492A7-A9B9-4975-8D53-3A6CC9775A4B}" srcId="{A92F130F-2FD9-49A3-8C84-BFFAB39BE6E5}" destId="{611D17CB-AEEA-4B27-B8BE-DF43E1722644}" srcOrd="1" destOrd="0" parTransId="{5331DFCD-B13A-42B2-BE41-F8CD8952D913}" sibTransId="{AAEF2894-1CF6-4253-8A48-18BDC29E5999}"/>
    <dgm:cxn modelId="{DF00F8B6-E58F-4C5C-A475-FF1CCEF4DBED}" type="presOf" srcId="{D8F88467-B817-48B5-9999-45C629BA6270}" destId="{798519A7-BCBE-462E-AB16-BFA107CAEE21}" srcOrd="0" destOrd="0" presId="urn:microsoft.com/office/officeart/2005/8/layout/process1"/>
    <dgm:cxn modelId="{99B98ED7-A082-457D-BD11-F4D57EB0546B}" srcId="{A92F130F-2FD9-49A3-8C84-BFFAB39BE6E5}" destId="{FC9DB524-7A02-4098-8025-0AB4CF62E576}" srcOrd="0" destOrd="0" parTransId="{CEC185A3-968C-4852-B2D8-144A66EED2F3}" sibTransId="{D8F88467-B817-48B5-9999-45C629BA6270}"/>
    <dgm:cxn modelId="{24B643E7-1059-4DC4-A649-B7F8C9FC44EA}" type="presOf" srcId="{AAEF2894-1CF6-4253-8A48-18BDC29E5999}" destId="{1B845C7F-C340-4E41-BCB7-74BCAD6C890A}" srcOrd="1" destOrd="0" presId="urn:microsoft.com/office/officeart/2005/8/layout/process1"/>
    <dgm:cxn modelId="{D2E8BB4F-41A6-4D16-B376-1ED907C9F075}" type="presParOf" srcId="{600D209D-E821-4985-92C4-A93ACD7F4625}" destId="{B75CA203-909A-4A7C-A830-337DD96B467D}" srcOrd="0" destOrd="0" presId="urn:microsoft.com/office/officeart/2005/8/layout/process1"/>
    <dgm:cxn modelId="{6D76E227-4E8F-4C1D-8539-BFBDC099C860}" type="presParOf" srcId="{600D209D-E821-4985-92C4-A93ACD7F4625}" destId="{798519A7-BCBE-462E-AB16-BFA107CAEE21}" srcOrd="1" destOrd="0" presId="urn:microsoft.com/office/officeart/2005/8/layout/process1"/>
    <dgm:cxn modelId="{78C58177-E924-42EA-8E86-73035E41F6B1}" type="presParOf" srcId="{798519A7-BCBE-462E-AB16-BFA107CAEE21}" destId="{9AE35BC7-C398-49AE-9E5C-FAFF966613D0}" srcOrd="0" destOrd="0" presId="urn:microsoft.com/office/officeart/2005/8/layout/process1"/>
    <dgm:cxn modelId="{766DE7CF-D875-4053-B7ED-6A5136EE3EED}" type="presParOf" srcId="{600D209D-E821-4985-92C4-A93ACD7F4625}" destId="{28E24FE4-1178-497B-AE34-74DD7767BD3E}" srcOrd="2" destOrd="0" presId="urn:microsoft.com/office/officeart/2005/8/layout/process1"/>
    <dgm:cxn modelId="{760C33B7-1BA9-468A-A30F-5540FDF270CD}" type="presParOf" srcId="{600D209D-E821-4985-92C4-A93ACD7F4625}" destId="{E330C2A8-B196-4C2C-ACA6-89F065BF9639}" srcOrd="3" destOrd="0" presId="urn:microsoft.com/office/officeart/2005/8/layout/process1"/>
    <dgm:cxn modelId="{A475A055-965D-4965-BEE5-8A822C5A7669}" type="presParOf" srcId="{E330C2A8-B196-4C2C-ACA6-89F065BF9639}" destId="{1B845C7F-C340-4E41-BCB7-74BCAD6C890A}" srcOrd="0" destOrd="0" presId="urn:microsoft.com/office/officeart/2005/8/layout/process1"/>
    <dgm:cxn modelId="{5770A43E-B368-44AC-A9D6-B847832A75D2}" type="presParOf" srcId="{600D209D-E821-4985-92C4-A93ACD7F4625}" destId="{569D0291-7288-4AD5-A6A4-888C0D55FDBD}"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92F130F-2FD9-49A3-8C84-BFFAB39BE6E5}" type="doc">
      <dgm:prSet loTypeId="urn:microsoft.com/office/officeart/2005/8/layout/process1" loCatId="process" qsTypeId="urn:microsoft.com/office/officeart/2005/8/quickstyle/simple1" qsCatId="simple" csTypeId="urn:microsoft.com/office/officeart/2005/8/colors/accent1_2" csCatId="accent1" phldr="1"/>
      <dgm:spPr/>
    </dgm:pt>
    <dgm:pt modelId="{FC9DB524-7A02-4098-8025-0AB4CF62E576}">
      <dgm:prSet phldrT="[Text]"/>
      <dgm:spPr>
        <a:solidFill>
          <a:schemeClr val="bg1">
            <a:lumMod val="50000"/>
          </a:schemeClr>
        </a:solidFill>
      </dgm:spPr>
      <dgm:t>
        <a:bodyPr/>
        <a:lstStyle/>
        <a:p>
          <a:r>
            <a:rPr lang="en-US" dirty="0"/>
            <a:t>Save Work List File</a:t>
          </a:r>
        </a:p>
      </dgm:t>
    </dgm:pt>
    <dgm:pt modelId="{CEC185A3-968C-4852-B2D8-144A66EED2F3}" type="parTrans" cxnId="{99B98ED7-A082-457D-BD11-F4D57EB0546B}">
      <dgm:prSet/>
      <dgm:spPr/>
      <dgm:t>
        <a:bodyPr/>
        <a:lstStyle/>
        <a:p>
          <a:endParaRPr lang="en-US"/>
        </a:p>
      </dgm:t>
    </dgm:pt>
    <dgm:pt modelId="{D8F88467-B817-48B5-9999-45C629BA6270}" type="sibTrans" cxnId="{99B98ED7-A082-457D-BD11-F4D57EB0546B}">
      <dgm:prSet/>
      <dgm:spPr>
        <a:solidFill>
          <a:schemeClr val="bg1">
            <a:lumMod val="85000"/>
          </a:schemeClr>
        </a:solidFill>
      </dgm:spPr>
      <dgm:t>
        <a:bodyPr/>
        <a:lstStyle/>
        <a:p>
          <a:endParaRPr lang="en-US"/>
        </a:p>
      </dgm:t>
    </dgm:pt>
    <dgm:pt modelId="{611D17CB-AEEA-4B27-B8BE-DF43E1722644}">
      <dgm:prSet phldrT="[Text]"/>
      <dgm:spPr>
        <a:solidFill>
          <a:schemeClr val="bg1">
            <a:lumMod val="50000"/>
          </a:schemeClr>
        </a:solidFill>
      </dgm:spPr>
      <dgm:t>
        <a:bodyPr/>
        <a:lstStyle/>
        <a:p>
          <a:r>
            <a:rPr lang="en-US" dirty="0"/>
            <a:t>Send Work List File</a:t>
          </a:r>
        </a:p>
      </dgm:t>
    </dgm:pt>
    <dgm:pt modelId="{5331DFCD-B13A-42B2-BE41-F8CD8952D913}" type="parTrans" cxnId="{C5A492A7-A9B9-4975-8D53-3A6CC9775A4B}">
      <dgm:prSet/>
      <dgm:spPr/>
      <dgm:t>
        <a:bodyPr/>
        <a:lstStyle/>
        <a:p>
          <a:endParaRPr lang="en-US"/>
        </a:p>
      </dgm:t>
    </dgm:pt>
    <dgm:pt modelId="{AAEF2894-1CF6-4253-8A48-18BDC29E5999}" type="sibTrans" cxnId="{C5A492A7-A9B9-4975-8D53-3A6CC9775A4B}">
      <dgm:prSet/>
      <dgm:spPr>
        <a:solidFill>
          <a:schemeClr val="bg1">
            <a:lumMod val="85000"/>
          </a:schemeClr>
        </a:solidFill>
      </dgm:spPr>
      <dgm:t>
        <a:bodyPr/>
        <a:lstStyle/>
        <a:p>
          <a:endParaRPr lang="en-US"/>
        </a:p>
      </dgm:t>
    </dgm:pt>
    <dgm:pt modelId="{0F4E7E8D-2126-4ECA-8BE9-64B6DE15B6E8}">
      <dgm:prSet phldrT="[Text]"/>
      <dgm:spPr>
        <a:solidFill>
          <a:schemeClr val="bg1">
            <a:lumMod val="50000"/>
          </a:schemeClr>
        </a:solidFill>
      </dgm:spPr>
      <dgm:t>
        <a:bodyPr/>
        <a:lstStyle/>
        <a:p>
          <a:r>
            <a:rPr lang="en-US" dirty="0"/>
            <a:t>Logout</a:t>
          </a:r>
        </a:p>
      </dgm:t>
    </dgm:pt>
    <dgm:pt modelId="{4F27A535-C72C-4041-B380-8800C84049E5}" type="sibTrans" cxnId="{C96DEC57-28B8-4C7C-B8E0-B9159E7A1DBB}">
      <dgm:prSet/>
      <dgm:spPr/>
      <dgm:t>
        <a:bodyPr/>
        <a:lstStyle/>
        <a:p>
          <a:endParaRPr lang="en-US"/>
        </a:p>
      </dgm:t>
    </dgm:pt>
    <dgm:pt modelId="{82FA2F67-BDD4-4458-94B4-3031CFF88989}" type="parTrans" cxnId="{C96DEC57-28B8-4C7C-B8E0-B9159E7A1DBB}">
      <dgm:prSet/>
      <dgm:spPr/>
      <dgm:t>
        <a:bodyPr/>
        <a:lstStyle/>
        <a:p>
          <a:endParaRPr lang="en-US"/>
        </a:p>
      </dgm:t>
    </dgm:pt>
    <dgm:pt modelId="{600D209D-E821-4985-92C4-A93ACD7F4625}" type="pres">
      <dgm:prSet presAssocID="{A92F130F-2FD9-49A3-8C84-BFFAB39BE6E5}" presName="Name0" presStyleCnt="0">
        <dgm:presLayoutVars>
          <dgm:dir/>
          <dgm:resizeHandles val="exact"/>
        </dgm:presLayoutVars>
      </dgm:prSet>
      <dgm:spPr/>
    </dgm:pt>
    <dgm:pt modelId="{B75CA203-909A-4A7C-A830-337DD96B467D}" type="pres">
      <dgm:prSet presAssocID="{FC9DB524-7A02-4098-8025-0AB4CF62E576}" presName="node" presStyleLbl="node1" presStyleIdx="0" presStyleCnt="3">
        <dgm:presLayoutVars>
          <dgm:bulletEnabled val="1"/>
        </dgm:presLayoutVars>
      </dgm:prSet>
      <dgm:spPr/>
    </dgm:pt>
    <dgm:pt modelId="{798519A7-BCBE-462E-AB16-BFA107CAEE21}" type="pres">
      <dgm:prSet presAssocID="{D8F88467-B817-48B5-9999-45C629BA6270}" presName="sibTrans" presStyleLbl="sibTrans2D1" presStyleIdx="0" presStyleCnt="2"/>
      <dgm:spPr/>
    </dgm:pt>
    <dgm:pt modelId="{9AE35BC7-C398-49AE-9E5C-FAFF966613D0}" type="pres">
      <dgm:prSet presAssocID="{D8F88467-B817-48B5-9999-45C629BA6270}" presName="connectorText" presStyleLbl="sibTrans2D1" presStyleIdx="0" presStyleCnt="2"/>
      <dgm:spPr/>
    </dgm:pt>
    <dgm:pt modelId="{28E24FE4-1178-497B-AE34-74DD7767BD3E}" type="pres">
      <dgm:prSet presAssocID="{611D17CB-AEEA-4B27-B8BE-DF43E1722644}" presName="node" presStyleLbl="node1" presStyleIdx="1" presStyleCnt="3">
        <dgm:presLayoutVars>
          <dgm:bulletEnabled val="1"/>
        </dgm:presLayoutVars>
      </dgm:prSet>
      <dgm:spPr/>
    </dgm:pt>
    <dgm:pt modelId="{E330C2A8-B196-4C2C-ACA6-89F065BF9639}" type="pres">
      <dgm:prSet presAssocID="{AAEF2894-1CF6-4253-8A48-18BDC29E5999}" presName="sibTrans" presStyleLbl="sibTrans2D1" presStyleIdx="1" presStyleCnt="2"/>
      <dgm:spPr/>
    </dgm:pt>
    <dgm:pt modelId="{1B845C7F-C340-4E41-BCB7-74BCAD6C890A}" type="pres">
      <dgm:prSet presAssocID="{AAEF2894-1CF6-4253-8A48-18BDC29E5999}" presName="connectorText" presStyleLbl="sibTrans2D1" presStyleIdx="1" presStyleCnt="2"/>
      <dgm:spPr/>
    </dgm:pt>
    <dgm:pt modelId="{569D0291-7288-4AD5-A6A4-888C0D55FDBD}" type="pres">
      <dgm:prSet presAssocID="{0F4E7E8D-2126-4ECA-8BE9-64B6DE15B6E8}" presName="node" presStyleLbl="node1" presStyleIdx="2" presStyleCnt="3" custLinFactNeighborX="836">
        <dgm:presLayoutVars>
          <dgm:bulletEnabled val="1"/>
        </dgm:presLayoutVars>
      </dgm:prSet>
      <dgm:spPr/>
    </dgm:pt>
  </dgm:ptLst>
  <dgm:cxnLst>
    <dgm:cxn modelId="{036D4B0E-81BA-46B7-B59D-07396CA6CB20}" type="presOf" srcId="{0F4E7E8D-2126-4ECA-8BE9-64B6DE15B6E8}" destId="{569D0291-7288-4AD5-A6A4-888C0D55FDBD}" srcOrd="0" destOrd="0" presId="urn:microsoft.com/office/officeart/2005/8/layout/process1"/>
    <dgm:cxn modelId="{A855FA20-77A0-473B-8839-A662D7500F0C}" type="presOf" srcId="{A92F130F-2FD9-49A3-8C84-BFFAB39BE6E5}" destId="{600D209D-E821-4985-92C4-A93ACD7F4625}" srcOrd="0" destOrd="0" presId="urn:microsoft.com/office/officeart/2005/8/layout/process1"/>
    <dgm:cxn modelId="{F2A74C22-C750-4BE7-B565-D7F3D8C4B396}" type="presOf" srcId="{FC9DB524-7A02-4098-8025-0AB4CF62E576}" destId="{B75CA203-909A-4A7C-A830-337DD96B467D}" srcOrd="0" destOrd="0" presId="urn:microsoft.com/office/officeart/2005/8/layout/process1"/>
    <dgm:cxn modelId="{0AC46255-FC16-415D-9ACF-583A4CED7665}" type="presOf" srcId="{D8F88467-B817-48B5-9999-45C629BA6270}" destId="{9AE35BC7-C398-49AE-9E5C-FAFF966613D0}" srcOrd="1" destOrd="0" presId="urn:microsoft.com/office/officeart/2005/8/layout/process1"/>
    <dgm:cxn modelId="{C96DEC57-28B8-4C7C-B8E0-B9159E7A1DBB}" srcId="{A92F130F-2FD9-49A3-8C84-BFFAB39BE6E5}" destId="{0F4E7E8D-2126-4ECA-8BE9-64B6DE15B6E8}" srcOrd="2" destOrd="0" parTransId="{82FA2F67-BDD4-4458-94B4-3031CFF88989}" sibTransId="{4F27A535-C72C-4041-B380-8800C84049E5}"/>
    <dgm:cxn modelId="{29876F7B-0418-4B57-8E91-3B546940A7B9}" type="presOf" srcId="{AAEF2894-1CF6-4253-8A48-18BDC29E5999}" destId="{E330C2A8-B196-4C2C-ACA6-89F065BF9639}" srcOrd="0" destOrd="0" presId="urn:microsoft.com/office/officeart/2005/8/layout/process1"/>
    <dgm:cxn modelId="{30880382-45BA-4222-B193-677865B05510}" type="presOf" srcId="{611D17CB-AEEA-4B27-B8BE-DF43E1722644}" destId="{28E24FE4-1178-497B-AE34-74DD7767BD3E}" srcOrd="0" destOrd="0" presId="urn:microsoft.com/office/officeart/2005/8/layout/process1"/>
    <dgm:cxn modelId="{C5A492A7-A9B9-4975-8D53-3A6CC9775A4B}" srcId="{A92F130F-2FD9-49A3-8C84-BFFAB39BE6E5}" destId="{611D17CB-AEEA-4B27-B8BE-DF43E1722644}" srcOrd="1" destOrd="0" parTransId="{5331DFCD-B13A-42B2-BE41-F8CD8952D913}" sibTransId="{AAEF2894-1CF6-4253-8A48-18BDC29E5999}"/>
    <dgm:cxn modelId="{DF00F8B6-E58F-4C5C-A475-FF1CCEF4DBED}" type="presOf" srcId="{D8F88467-B817-48B5-9999-45C629BA6270}" destId="{798519A7-BCBE-462E-AB16-BFA107CAEE21}" srcOrd="0" destOrd="0" presId="urn:microsoft.com/office/officeart/2005/8/layout/process1"/>
    <dgm:cxn modelId="{99B98ED7-A082-457D-BD11-F4D57EB0546B}" srcId="{A92F130F-2FD9-49A3-8C84-BFFAB39BE6E5}" destId="{FC9DB524-7A02-4098-8025-0AB4CF62E576}" srcOrd="0" destOrd="0" parTransId="{CEC185A3-968C-4852-B2D8-144A66EED2F3}" sibTransId="{D8F88467-B817-48B5-9999-45C629BA6270}"/>
    <dgm:cxn modelId="{24B643E7-1059-4DC4-A649-B7F8C9FC44EA}" type="presOf" srcId="{AAEF2894-1CF6-4253-8A48-18BDC29E5999}" destId="{1B845C7F-C340-4E41-BCB7-74BCAD6C890A}" srcOrd="1" destOrd="0" presId="urn:microsoft.com/office/officeart/2005/8/layout/process1"/>
    <dgm:cxn modelId="{D2E8BB4F-41A6-4D16-B376-1ED907C9F075}" type="presParOf" srcId="{600D209D-E821-4985-92C4-A93ACD7F4625}" destId="{B75CA203-909A-4A7C-A830-337DD96B467D}" srcOrd="0" destOrd="0" presId="urn:microsoft.com/office/officeart/2005/8/layout/process1"/>
    <dgm:cxn modelId="{6D76E227-4E8F-4C1D-8539-BFBDC099C860}" type="presParOf" srcId="{600D209D-E821-4985-92C4-A93ACD7F4625}" destId="{798519A7-BCBE-462E-AB16-BFA107CAEE21}" srcOrd="1" destOrd="0" presId="urn:microsoft.com/office/officeart/2005/8/layout/process1"/>
    <dgm:cxn modelId="{78C58177-E924-42EA-8E86-73035E41F6B1}" type="presParOf" srcId="{798519A7-BCBE-462E-AB16-BFA107CAEE21}" destId="{9AE35BC7-C398-49AE-9E5C-FAFF966613D0}" srcOrd="0" destOrd="0" presId="urn:microsoft.com/office/officeart/2005/8/layout/process1"/>
    <dgm:cxn modelId="{766DE7CF-D875-4053-B7ED-6A5136EE3EED}" type="presParOf" srcId="{600D209D-E821-4985-92C4-A93ACD7F4625}" destId="{28E24FE4-1178-497B-AE34-74DD7767BD3E}" srcOrd="2" destOrd="0" presId="urn:microsoft.com/office/officeart/2005/8/layout/process1"/>
    <dgm:cxn modelId="{760C33B7-1BA9-468A-A30F-5540FDF270CD}" type="presParOf" srcId="{600D209D-E821-4985-92C4-A93ACD7F4625}" destId="{E330C2A8-B196-4C2C-ACA6-89F065BF9639}" srcOrd="3" destOrd="0" presId="urn:microsoft.com/office/officeart/2005/8/layout/process1"/>
    <dgm:cxn modelId="{A475A055-965D-4965-BEE5-8A822C5A7669}" type="presParOf" srcId="{E330C2A8-B196-4C2C-ACA6-89F065BF9639}" destId="{1B845C7F-C340-4E41-BCB7-74BCAD6C890A}" srcOrd="0" destOrd="0" presId="urn:microsoft.com/office/officeart/2005/8/layout/process1"/>
    <dgm:cxn modelId="{5770A43E-B368-44AC-A9D6-B847832A75D2}" type="presParOf" srcId="{600D209D-E821-4985-92C4-A93ACD7F4625}" destId="{569D0291-7288-4AD5-A6A4-888C0D55FDBD}" srcOrd="4"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62477D4-EB1A-48B4-97E5-A4A8D88B41E4}" type="doc">
      <dgm:prSet loTypeId="urn:microsoft.com/office/officeart/2005/8/layout/hProcess9" loCatId="process" qsTypeId="urn:microsoft.com/office/officeart/2005/8/quickstyle/simple1" qsCatId="simple" csTypeId="urn:microsoft.com/office/officeart/2005/8/colors/accent1_2" csCatId="accent1" phldr="1"/>
      <dgm:spPr/>
    </dgm:pt>
    <dgm:pt modelId="{9314EF0F-CA45-4BA4-9F15-F0CA4C0735D3}">
      <dgm:prSet phldrT="[Text]" custT="1"/>
      <dgm:spPr/>
      <dgm:t>
        <a:bodyPr/>
        <a:lstStyle/>
        <a:p>
          <a:r>
            <a:rPr lang="en-US" sz="2000" dirty="0"/>
            <a:t>Work</a:t>
          </a:r>
        </a:p>
      </dgm:t>
    </dgm:pt>
    <dgm:pt modelId="{EF07CA2D-2B0A-440C-9C30-7E0EAF50EB60}" type="parTrans" cxnId="{BE29636E-0C64-4FEF-8D0A-C343897E7AE6}">
      <dgm:prSet/>
      <dgm:spPr/>
      <dgm:t>
        <a:bodyPr/>
        <a:lstStyle/>
        <a:p>
          <a:endParaRPr lang="en-US" sz="4400"/>
        </a:p>
      </dgm:t>
    </dgm:pt>
    <dgm:pt modelId="{91303803-6894-4334-A338-FE54EC8F077A}" type="sibTrans" cxnId="{BE29636E-0C64-4FEF-8D0A-C343897E7AE6}">
      <dgm:prSet/>
      <dgm:spPr/>
      <dgm:t>
        <a:bodyPr/>
        <a:lstStyle/>
        <a:p>
          <a:endParaRPr lang="en-US" sz="4400"/>
        </a:p>
      </dgm:t>
    </dgm:pt>
    <dgm:pt modelId="{3F29ADAF-F538-46C4-8392-D4914A39AEBF}" type="pres">
      <dgm:prSet presAssocID="{D62477D4-EB1A-48B4-97E5-A4A8D88B41E4}" presName="CompostProcess" presStyleCnt="0">
        <dgm:presLayoutVars>
          <dgm:dir/>
          <dgm:resizeHandles val="exact"/>
        </dgm:presLayoutVars>
      </dgm:prSet>
      <dgm:spPr/>
    </dgm:pt>
    <dgm:pt modelId="{17553C45-8874-4251-B287-F58E949821BA}" type="pres">
      <dgm:prSet presAssocID="{D62477D4-EB1A-48B4-97E5-A4A8D88B41E4}" presName="arrow" presStyleLbl="bgShp" presStyleIdx="0" presStyleCnt="1" custLinFactNeighborX="-20453" custLinFactNeighborY="64028"/>
      <dgm:spPr>
        <a:prstGeom prst="rect">
          <a:avLst/>
        </a:prstGeom>
      </dgm:spPr>
    </dgm:pt>
    <dgm:pt modelId="{C1F129FE-6AF6-4473-A38D-CBD720FFFF2F}" type="pres">
      <dgm:prSet presAssocID="{D62477D4-EB1A-48B4-97E5-A4A8D88B41E4}" presName="linearProcess" presStyleCnt="0"/>
      <dgm:spPr/>
    </dgm:pt>
    <dgm:pt modelId="{BD708731-F120-4255-9FB1-F1D169B075C7}" type="pres">
      <dgm:prSet presAssocID="{9314EF0F-CA45-4BA4-9F15-F0CA4C0735D3}" presName="textNode" presStyleLbl="node1" presStyleIdx="0" presStyleCnt="1" custScaleX="123685" custScaleY="190666" custLinFactNeighborX="-16631" custLinFactNeighborY="4450">
        <dgm:presLayoutVars>
          <dgm:bulletEnabled val="1"/>
        </dgm:presLayoutVars>
      </dgm:prSet>
      <dgm:spPr/>
    </dgm:pt>
  </dgm:ptLst>
  <dgm:cxnLst>
    <dgm:cxn modelId="{BE29636E-0C64-4FEF-8D0A-C343897E7AE6}" srcId="{D62477D4-EB1A-48B4-97E5-A4A8D88B41E4}" destId="{9314EF0F-CA45-4BA4-9F15-F0CA4C0735D3}" srcOrd="0" destOrd="0" parTransId="{EF07CA2D-2B0A-440C-9C30-7E0EAF50EB60}" sibTransId="{91303803-6894-4334-A338-FE54EC8F077A}"/>
    <dgm:cxn modelId="{A8E42C91-87F9-447A-9C72-F77B3E83666F}" type="presOf" srcId="{9314EF0F-CA45-4BA4-9F15-F0CA4C0735D3}" destId="{BD708731-F120-4255-9FB1-F1D169B075C7}" srcOrd="0" destOrd="0" presId="urn:microsoft.com/office/officeart/2005/8/layout/hProcess9"/>
    <dgm:cxn modelId="{AFABDEDD-7D76-4BCB-855F-7FBD02202450}" type="presOf" srcId="{D62477D4-EB1A-48B4-97E5-A4A8D88B41E4}" destId="{3F29ADAF-F538-46C4-8392-D4914A39AEBF}" srcOrd="0" destOrd="0" presId="urn:microsoft.com/office/officeart/2005/8/layout/hProcess9"/>
    <dgm:cxn modelId="{8AC67300-6707-4B6F-A344-3ED7D770C161}" type="presParOf" srcId="{3F29ADAF-F538-46C4-8392-D4914A39AEBF}" destId="{17553C45-8874-4251-B287-F58E949821BA}" srcOrd="0" destOrd="0" presId="urn:microsoft.com/office/officeart/2005/8/layout/hProcess9"/>
    <dgm:cxn modelId="{EC58E11E-931C-40BB-8D06-760484ABA078}" type="presParOf" srcId="{3F29ADAF-F538-46C4-8392-D4914A39AEBF}" destId="{C1F129FE-6AF6-4473-A38D-CBD720FFFF2F}" srcOrd="1" destOrd="0" presId="urn:microsoft.com/office/officeart/2005/8/layout/hProcess9"/>
    <dgm:cxn modelId="{7CC6FDA3-47DC-456B-A3FB-A24EEE645C24}" type="presParOf" srcId="{C1F129FE-6AF6-4473-A38D-CBD720FFFF2F}" destId="{BD708731-F120-4255-9FB1-F1D169B075C7}"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98D1F0E-FFC4-45ED-BE05-3EC9DAB43658}"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2E0AB428-9ADA-4D40-8E62-1E4F4BB37D59}">
      <dgm:prSet phldrT="[Text]" custT="1"/>
      <dgm:spPr/>
      <dgm:t>
        <a:bodyPr/>
        <a:lstStyle/>
        <a:p>
          <a:r>
            <a:rPr lang="en-US" sz="1600" dirty="0"/>
            <a:t>Compare Data in System to File</a:t>
          </a:r>
        </a:p>
      </dgm:t>
    </dgm:pt>
    <dgm:pt modelId="{1B16BF00-3A78-4D6A-A522-1D77E5A148B8}" type="parTrans" cxnId="{7056401C-3C38-4285-B30E-28E483C18F24}">
      <dgm:prSet/>
      <dgm:spPr/>
      <dgm:t>
        <a:bodyPr/>
        <a:lstStyle/>
        <a:p>
          <a:endParaRPr lang="en-US" sz="2400"/>
        </a:p>
      </dgm:t>
    </dgm:pt>
    <dgm:pt modelId="{EF4AB763-0A32-4B61-96DD-FB3333B66AB3}" type="sibTrans" cxnId="{7056401C-3C38-4285-B30E-28E483C18F24}">
      <dgm:prSet custT="1"/>
      <dgm:spPr/>
      <dgm:t>
        <a:bodyPr/>
        <a:lstStyle/>
        <a:p>
          <a:endParaRPr lang="en-US" sz="1100"/>
        </a:p>
      </dgm:t>
    </dgm:pt>
    <dgm:pt modelId="{32463857-42A6-458D-9E8A-88B010A83204}">
      <dgm:prSet phldrT="[Text]" custT="1"/>
      <dgm:spPr/>
      <dgm:t>
        <a:bodyPr/>
        <a:lstStyle/>
        <a:p>
          <a:r>
            <a:rPr lang="en-US" sz="1600" dirty="0"/>
            <a:t>Enter Updates if Needed</a:t>
          </a:r>
        </a:p>
      </dgm:t>
    </dgm:pt>
    <dgm:pt modelId="{58B0C735-9E64-423B-890F-DE1B3D1CAF3E}" type="parTrans" cxnId="{0FA756FC-1EB2-4C0C-9360-75ED4E53EDF6}">
      <dgm:prSet/>
      <dgm:spPr/>
      <dgm:t>
        <a:bodyPr/>
        <a:lstStyle/>
        <a:p>
          <a:endParaRPr lang="en-US" sz="2400"/>
        </a:p>
      </dgm:t>
    </dgm:pt>
    <dgm:pt modelId="{25971A2F-C7EB-4A2E-AEFB-CC58365DFBDD}" type="sibTrans" cxnId="{0FA756FC-1EB2-4C0C-9360-75ED4E53EDF6}">
      <dgm:prSet custT="1"/>
      <dgm:spPr/>
      <dgm:t>
        <a:bodyPr/>
        <a:lstStyle/>
        <a:p>
          <a:endParaRPr lang="en-US" sz="1100"/>
        </a:p>
      </dgm:t>
    </dgm:pt>
    <dgm:pt modelId="{AFD4C53D-AD14-4400-B621-3E8926315E9D}">
      <dgm:prSet phldrT="[Text]" custT="1"/>
      <dgm:spPr/>
      <dgm:t>
        <a:bodyPr/>
        <a:lstStyle/>
        <a:p>
          <a:r>
            <a:rPr lang="en-US" sz="1600" dirty="0"/>
            <a:t>Log Actions in File </a:t>
          </a:r>
        </a:p>
      </dgm:t>
    </dgm:pt>
    <dgm:pt modelId="{5FC881BB-69D1-4246-B89F-F829E347D8A5}" type="parTrans" cxnId="{F29CD0E1-416A-4EB7-9334-D6C04575DD96}">
      <dgm:prSet/>
      <dgm:spPr/>
      <dgm:t>
        <a:bodyPr/>
        <a:lstStyle/>
        <a:p>
          <a:endParaRPr lang="en-US" sz="2400"/>
        </a:p>
      </dgm:t>
    </dgm:pt>
    <dgm:pt modelId="{490CBE33-1917-435F-A974-0638CE187635}" type="sibTrans" cxnId="{F29CD0E1-416A-4EB7-9334-D6C04575DD96}">
      <dgm:prSet custT="1"/>
      <dgm:spPr/>
      <dgm:t>
        <a:bodyPr/>
        <a:lstStyle/>
        <a:p>
          <a:endParaRPr lang="en-US" sz="1100"/>
        </a:p>
      </dgm:t>
    </dgm:pt>
    <dgm:pt modelId="{1EB6983B-E98A-4FCB-A50E-6886CC28BA70}">
      <dgm:prSet phldrT="[Text]" custT="1"/>
      <dgm:spPr>
        <a:solidFill>
          <a:schemeClr val="accent3">
            <a:lumMod val="75000"/>
          </a:schemeClr>
        </a:solidFill>
      </dgm:spPr>
      <dgm:t>
        <a:bodyPr/>
        <a:lstStyle/>
        <a:p>
          <a:r>
            <a:rPr lang="en-US" sz="1600" dirty="0"/>
            <a:t>Retrieve Next Record in File</a:t>
          </a:r>
        </a:p>
      </dgm:t>
    </dgm:pt>
    <dgm:pt modelId="{F3A0800E-9968-464B-8FE5-3BBB1C0C4BD3}" type="parTrans" cxnId="{1C71EFE9-0147-49F9-B652-6F0817D4C970}">
      <dgm:prSet/>
      <dgm:spPr/>
      <dgm:t>
        <a:bodyPr/>
        <a:lstStyle/>
        <a:p>
          <a:endParaRPr lang="en-US" sz="2400"/>
        </a:p>
      </dgm:t>
    </dgm:pt>
    <dgm:pt modelId="{3209F4F0-463E-49E8-BA1A-2106F8D8DF72}" type="sibTrans" cxnId="{1C71EFE9-0147-49F9-B652-6F0817D4C970}">
      <dgm:prSet custT="1"/>
      <dgm:spPr>
        <a:ln>
          <a:solidFill>
            <a:schemeClr val="accent4">
              <a:lumMod val="75000"/>
            </a:schemeClr>
          </a:solidFill>
        </a:ln>
      </dgm:spPr>
      <dgm:t>
        <a:bodyPr/>
        <a:lstStyle/>
        <a:p>
          <a:endParaRPr lang="en-US" sz="1100"/>
        </a:p>
      </dgm:t>
    </dgm:pt>
    <dgm:pt modelId="{7331B5E0-AD91-4C59-9D19-A5EEE4E7CC76}">
      <dgm:prSet phldrT="[Text]" custT="1"/>
      <dgm:spPr/>
      <dgm:t>
        <a:bodyPr/>
        <a:lstStyle/>
        <a:p>
          <a:r>
            <a:rPr lang="en-US" sz="1600" dirty="0"/>
            <a:t>Lookup Record in System</a:t>
          </a:r>
        </a:p>
      </dgm:t>
    </dgm:pt>
    <dgm:pt modelId="{C2683405-72AF-4DB5-A3DA-05B5B6A74831}" type="sibTrans" cxnId="{C20E844D-B42A-43E4-B6C9-AE79DF3862EF}">
      <dgm:prSet custT="1"/>
      <dgm:spPr/>
      <dgm:t>
        <a:bodyPr/>
        <a:lstStyle/>
        <a:p>
          <a:endParaRPr lang="en-US" sz="1100"/>
        </a:p>
      </dgm:t>
    </dgm:pt>
    <dgm:pt modelId="{07C53EE0-D70C-434F-9E3B-BF6789AD9757}" type="parTrans" cxnId="{C20E844D-B42A-43E4-B6C9-AE79DF3862EF}">
      <dgm:prSet/>
      <dgm:spPr/>
      <dgm:t>
        <a:bodyPr/>
        <a:lstStyle/>
        <a:p>
          <a:endParaRPr lang="en-US" sz="2400"/>
        </a:p>
      </dgm:t>
    </dgm:pt>
    <dgm:pt modelId="{F6D08FB2-A939-47EA-8E69-926B86E6242B}">
      <dgm:prSet phldrT="[Text]" custT="1"/>
      <dgm:spPr>
        <a:solidFill>
          <a:srgbClr val="2AC2E5">
            <a:lumMod val="75000"/>
          </a:srgbClr>
        </a:solidFill>
        <a:ln w="25400" cap="flat" cmpd="sng" algn="ctr">
          <a:solidFill>
            <a:prstClr val="white">
              <a:hueOff val="0"/>
              <a:satOff val="0"/>
              <a:lumOff val="0"/>
              <a:alphaOff val="0"/>
            </a:prstClr>
          </a:solidFill>
          <a:prstDash val="solid"/>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dirty="0">
              <a:solidFill>
                <a:prstClr val="white"/>
              </a:solidFill>
              <a:latin typeface="Calibri"/>
              <a:ea typeface="+mn-ea"/>
              <a:cs typeface="+mn-cs"/>
            </a:rPr>
            <a:t>Go back to Homepage</a:t>
          </a:r>
        </a:p>
      </dgm:t>
    </dgm:pt>
    <dgm:pt modelId="{CA68C563-89D6-457B-B584-BC05B40514E6}" type="parTrans" cxnId="{40A03A55-F34B-4C38-B2EF-6CB4505E84D0}">
      <dgm:prSet/>
      <dgm:spPr/>
      <dgm:t>
        <a:bodyPr/>
        <a:lstStyle/>
        <a:p>
          <a:endParaRPr lang="en-US"/>
        </a:p>
      </dgm:t>
    </dgm:pt>
    <dgm:pt modelId="{514DCD41-9F32-43A0-A4DB-3F8474668692}" type="sibTrans" cxnId="{40A03A55-F34B-4C38-B2EF-6CB4505E84D0}">
      <dgm:prSet/>
      <dgm:spPr/>
      <dgm:t>
        <a:bodyPr/>
        <a:lstStyle/>
        <a:p>
          <a:endParaRPr lang="en-US"/>
        </a:p>
      </dgm:t>
    </dgm:pt>
    <dgm:pt modelId="{7D6508F9-7D5B-4C69-A5F1-3E59036C0375}" type="pres">
      <dgm:prSet presAssocID="{A98D1F0E-FFC4-45ED-BE05-3EC9DAB43658}" presName="cycle" presStyleCnt="0">
        <dgm:presLayoutVars>
          <dgm:dir/>
          <dgm:resizeHandles val="exact"/>
        </dgm:presLayoutVars>
      </dgm:prSet>
      <dgm:spPr/>
    </dgm:pt>
    <dgm:pt modelId="{7EA3200A-3E59-4B04-B320-80B59878224E}" type="pres">
      <dgm:prSet presAssocID="{7331B5E0-AD91-4C59-9D19-A5EEE4E7CC76}" presName="node" presStyleLbl="node1" presStyleIdx="0" presStyleCnt="6">
        <dgm:presLayoutVars>
          <dgm:bulletEnabled val="1"/>
        </dgm:presLayoutVars>
      </dgm:prSet>
      <dgm:spPr/>
    </dgm:pt>
    <dgm:pt modelId="{B620F8F1-8290-4990-850F-536C630C6BA3}" type="pres">
      <dgm:prSet presAssocID="{7331B5E0-AD91-4C59-9D19-A5EEE4E7CC76}" presName="spNode" presStyleCnt="0"/>
      <dgm:spPr/>
    </dgm:pt>
    <dgm:pt modelId="{43CC17CC-295F-4BB2-9805-1340D2BC9895}" type="pres">
      <dgm:prSet presAssocID="{C2683405-72AF-4DB5-A3DA-05B5B6A74831}" presName="sibTrans" presStyleLbl="sibTrans1D1" presStyleIdx="0" presStyleCnt="6"/>
      <dgm:spPr/>
    </dgm:pt>
    <dgm:pt modelId="{6D777F12-A9AE-43D5-946D-D3FBF12CA31E}" type="pres">
      <dgm:prSet presAssocID="{2E0AB428-9ADA-4D40-8E62-1E4F4BB37D59}" presName="node" presStyleLbl="node1" presStyleIdx="1" presStyleCnt="6">
        <dgm:presLayoutVars>
          <dgm:bulletEnabled val="1"/>
        </dgm:presLayoutVars>
      </dgm:prSet>
      <dgm:spPr/>
    </dgm:pt>
    <dgm:pt modelId="{0E4DBCD3-8C17-474D-AF42-2AE807B56DB5}" type="pres">
      <dgm:prSet presAssocID="{2E0AB428-9ADA-4D40-8E62-1E4F4BB37D59}" presName="spNode" presStyleCnt="0"/>
      <dgm:spPr/>
    </dgm:pt>
    <dgm:pt modelId="{7403A80A-B932-4752-B8B8-4FBBA4A49FB6}" type="pres">
      <dgm:prSet presAssocID="{EF4AB763-0A32-4B61-96DD-FB3333B66AB3}" presName="sibTrans" presStyleLbl="sibTrans1D1" presStyleIdx="1" presStyleCnt="6"/>
      <dgm:spPr/>
    </dgm:pt>
    <dgm:pt modelId="{7D2791B7-2AA6-4F09-B946-9E26369B1806}" type="pres">
      <dgm:prSet presAssocID="{32463857-42A6-458D-9E8A-88B010A83204}" presName="node" presStyleLbl="node1" presStyleIdx="2" presStyleCnt="6">
        <dgm:presLayoutVars>
          <dgm:bulletEnabled val="1"/>
        </dgm:presLayoutVars>
      </dgm:prSet>
      <dgm:spPr/>
    </dgm:pt>
    <dgm:pt modelId="{08F633E9-7468-43D0-A92C-6CD3C9298501}" type="pres">
      <dgm:prSet presAssocID="{32463857-42A6-458D-9E8A-88B010A83204}" presName="spNode" presStyleCnt="0"/>
      <dgm:spPr/>
    </dgm:pt>
    <dgm:pt modelId="{305BF898-F789-409A-81BE-0AA8391D4598}" type="pres">
      <dgm:prSet presAssocID="{25971A2F-C7EB-4A2E-AEFB-CC58365DFBDD}" presName="sibTrans" presStyleLbl="sibTrans1D1" presStyleIdx="2" presStyleCnt="6"/>
      <dgm:spPr/>
    </dgm:pt>
    <dgm:pt modelId="{49CF5F1A-2C44-499F-B1AC-B22BF294A546}" type="pres">
      <dgm:prSet presAssocID="{AFD4C53D-AD14-4400-B621-3E8926315E9D}" presName="node" presStyleLbl="node1" presStyleIdx="3" presStyleCnt="6">
        <dgm:presLayoutVars>
          <dgm:bulletEnabled val="1"/>
        </dgm:presLayoutVars>
      </dgm:prSet>
      <dgm:spPr/>
    </dgm:pt>
    <dgm:pt modelId="{A09CBA33-FC12-43AB-9EEA-5C8C43BD20CE}" type="pres">
      <dgm:prSet presAssocID="{AFD4C53D-AD14-4400-B621-3E8926315E9D}" presName="spNode" presStyleCnt="0"/>
      <dgm:spPr/>
    </dgm:pt>
    <dgm:pt modelId="{C1E4F792-EA7B-42FE-B7C4-7FC598B6A669}" type="pres">
      <dgm:prSet presAssocID="{490CBE33-1917-435F-A974-0638CE187635}" presName="sibTrans" presStyleLbl="sibTrans1D1" presStyleIdx="3" presStyleCnt="6"/>
      <dgm:spPr/>
    </dgm:pt>
    <dgm:pt modelId="{F0219B2E-FA0F-47A7-BEE4-45569A6CE8D9}" type="pres">
      <dgm:prSet presAssocID="{1EB6983B-E98A-4FCB-A50E-6886CC28BA70}" presName="node" presStyleLbl="node1" presStyleIdx="4" presStyleCnt="6">
        <dgm:presLayoutVars>
          <dgm:bulletEnabled val="1"/>
        </dgm:presLayoutVars>
      </dgm:prSet>
      <dgm:spPr/>
    </dgm:pt>
    <dgm:pt modelId="{1F385394-BFBC-4058-9701-F3692BC772D0}" type="pres">
      <dgm:prSet presAssocID="{1EB6983B-E98A-4FCB-A50E-6886CC28BA70}" presName="spNode" presStyleCnt="0"/>
      <dgm:spPr/>
    </dgm:pt>
    <dgm:pt modelId="{826CD6CE-6A88-47A3-B218-9B0974E54448}" type="pres">
      <dgm:prSet presAssocID="{3209F4F0-463E-49E8-BA1A-2106F8D8DF72}" presName="sibTrans" presStyleLbl="sibTrans1D1" presStyleIdx="4" presStyleCnt="6"/>
      <dgm:spPr/>
    </dgm:pt>
    <dgm:pt modelId="{961FA693-FE65-47C5-860B-A786AB85E3F1}" type="pres">
      <dgm:prSet presAssocID="{F6D08FB2-A939-47EA-8E69-926B86E6242B}" presName="node" presStyleLbl="node1" presStyleIdx="5" presStyleCnt="6">
        <dgm:presLayoutVars>
          <dgm:bulletEnabled val="1"/>
        </dgm:presLayoutVars>
      </dgm:prSet>
      <dgm:spPr>
        <a:xfrm>
          <a:off x="702416" y="1035947"/>
          <a:ext cx="1351053" cy="878184"/>
        </a:xfrm>
        <a:prstGeom prst="roundRect">
          <a:avLst/>
        </a:prstGeom>
      </dgm:spPr>
    </dgm:pt>
    <dgm:pt modelId="{5449FDC3-6667-4E08-A4A3-AB75D13D2262}" type="pres">
      <dgm:prSet presAssocID="{F6D08FB2-A939-47EA-8E69-926B86E6242B}" presName="spNode" presStyleCnt="0"/>
      <dgm:spPr/>
    </dgm:pt>
    <dgm:pt modelId="{97A64247-DE31-4BF1-A5C9-AAA25E2B071C}" type="pres">
      <dgm:prSet presAssocID="{514DCD41-9F32-43A0-A4DB-3F8474668692}" presName="sibTrans" presStyleLbl="sibTrans1D1" presStyleIdx="5" presStyleCnt="6"/>
      <dgm:spPr/>
    </dgm:pt>
  </dgm:ptLst>
  <dgm:cxnLst>
    <dgm:cxn modelId="{5B00EC10-4066-4027-B24D-83A041D2B5E6}" type="presOf" srcId="{1EB6983B-E98A-4FCB-A50E-6886CC28BA70}" destId="{F0219B2E-FA0F-47A7-BEE4-45569A6CE8D9}" srcOrd="0" destOrd="0" presId="urn:microsoft.com/office/officeart/2005/8/layout/cycle5"/>
    <dgm:cxn modelId="{0D265213-C57D-44D2-AA43-C040BE4DFC41}" type="presOf" srcId="{514DCD41-9F32-43A0-A4DB-3F8474668692}" destId="{97A64247-DE31-4BF1-A5C9-AAA25E2B071C}" srcOrd="0" destOrd="0" presId="urn:microsoft.com/office/officeart/2005/8/layout/cycle5"/>
    <dgm:cxn modelId="{7056401C-3C38-4285-B30E-28E483C18F24}" srcId="{A98D1F0E-FFC4-45ED-BE05-3EC9DAB43658}" destId="{2E0AB428-9ADA-4D40-8E62-1E4F4BB37D59}" srcOrd="1" destOrd="0" parTransId="{1B16BF00-3A78-4D6A-A522-1D77E5A148B8}" sibTransId="{EF4AB763-0A32-4B61-96DD-FB3333B66AB3}"/>
    <dgm:cxn modelId="{69662B23-AC5F-4C48-8D24-489C49D56F9A}" type="presOf" srcId="{C2683405-72AF-4DB5-A3DA-05B5B6A74831}" destId="{43CC17CC-295F-4BB2-9805-1340D2BC9895}" srcOrd="0" destOrd="0" presId="urn:microsoft.com/office/officeart/2005/8/layout/cycle5"/>
    <dgm:cxn modelId="{6C3FE124-4525-4847-81C7-EB28FA951027}" type="presOf" srcId="{AFD4C53D-AD14-4400-B621-3E8926315E9D}" destId="{49CF5F1A-2C44-499F-B1AC-B22BF294A546}" srcOrd="0" destOrd="0" presId="urn:microsoft.com/office/officeart/2005/8/layout/cycle5"/>
    <dgm:cxn modelId="{F5F6AC27-CF67-463C-B619-979C4AD1E20C}" type="presOf" srcId="{7331B5E0-AD91-4C59-9D19-A5EEE4E7CC76}" destId="{7EA3200A-3E59-4B04-B320-80B59878224E}" srcOrd="0" destOrd="0" presId="urn:microsoft.com/office/officeart/2005/8/layout/cycle5"/>
    <dgm:cxn modelId="{73DD503C-29D7-4AF4-8F14-B771C3F8CF46}" type="presOf" srcId="{F6D08FB2-A939-47EA-8E69-926B86E6242B}" destId="{961FA693-FE65-47C5-860B-A786AB85E3F1}" srcOrd="0" destOrd="0" presId="urn:microsoft.com/office/officeart/2005/8/layout/cycle5"/>
    <dgm:cxn modelId="{71A1FF41-8CF4-4BA3-BFAE-54B9CE302B43}" type="presOf" srcId="{490CBE33-1917-435F-A974-0638CE187635}" destId="{C1E4F792-EA7B-42FE-B7C4-7FC598B6A669}" srcOrd="0" destOrd="0" presId="urn:microsoft.com/office/officeart/2005/8/layout/cycle5"/>
    <dgm:cxn modelId="{3F406045-5007-430D-B9D7-774EB6233B5C}" type="presOf" srcId="{25971A2F-C7EB-4A2E-AEFB-CC58365DFBDD}" destId="{305BF898-F789-409A-81BE-0AA8391D4598}" srcOrd="0" destOrd="0" presId="urn:microsoft.com/office/officeart/2005/8/layout/cycle5"/>
    <dgm:cxn modelId="{C20E844D-B42A-43E4-B6C9-AE79DF3862EF}" srcId="{A98D1F0E-FFC4-45ED-BE05-3EC9DAB43658}" destId="{7331B5E0-AD91-4C59-9D19-A5EEE4E7CC76}" srcOrd="0" destOrd="0" parTransId="{07C53EE0-D70C-434F-9E3B-BF6789AD9757}" sibTransId="{C2683405-72AF-4DB5-A3DA-05B5B6A74831}"/>
    <dgm:cxn modelId="{B980304F-5A89-4F13-ABD4-55C7FCEFAAA7}" type="presOf" srcId="{A98D1F0E-FFC4-45ED-BE05-3EC9DAB43658}" destId="{7D6508F9-7D5B-4C69-A5F1-3E59036C0375}" srcOrd="0" destOrd="0" presId="urn:microsoft.com/office/officeart/2005/8/layout/cycle5"/>
    <dgm:cxn modelId="{3922A351-A664-41DA-B0CF-4B48A89952AD}" type="presOf" srcId="{3209F4F0-463E-49E8-BA1A-2106F8D8DF72}" destId="{826CD6CE-6A88-47A3-B218-9B0974E54448}" srcOrd="0" destOrd="0" presId="urn:microsoft.com/office/officeart/2005/8/layout/cycle5"/>
    <dgm:cxn modelId="{40A03A55-F34B-4C38-B2EF-6CB4505E84D0}" srcId="{A98D1F0E-FFC4-45ED-BE05-3EC9DAB43658}" destId="{F6D08FB2-A939-47EA-8E69-926B86E6242B}" srcOrd="5" destOrd="0" parTransId="{CA68C563-89D6-457B-B584-BC05B40514E6}" sibTransId="{514DCD41-9F32-43A0-A4DB-3F8474668692}"/>
    <dgm:cxn modelId="{B55F73A5-A22B-46E0-87DA-5C1477E1A419}" type="presOf" srcId="{EF4AB763-0A32-4B61-96DD-FB3333B66AB3}" destId="{7403A80A-B932-4752-B8B8-4FBBA4A49FB6}" srcOrd="0" destOrd="0" presId="urn:microsoft.com/office/officeart/2005/8/layout/cycle5"/>
    <dgm:cxn modelId="{F29CD0E1-416A-4EB7-9334-D6C04575DD96}" srcId="{A98D1F0E-FFC4-45ED-BE05-3EC9DAB43658}" destId="{AFD4C53D-AD14-4400-B621-3E8926315E9D}" srcOrd="3" destOrd="0" parTransId="{5FC881BB-69D1-4246-B89F-F829E347D8A5}" sibTransId="{490CBE33-1917-435F-A974-0638CE187635}"/>
    <dgm:cxn modelId="{2E6947E6-FECF-4048-9F24-383344B16329}" type="presOf" srcId="{32463857-42A6-458D-9E8A-88B010A83204}" destId="{7D2791B7-2AA6-4F09-B946-9E26369B1806}" srcOrd="0" destOrd="0" presId="urn:microsoft.com/office/officeart/2005/8/layout/cycle5"/>
    <dgm:cxn modelId="{1C71EFE9-0147-49F9-B652-6F0817D4C970}" srcId="{A98D1F0E-FFC4-45ED-BE05-3EC9DAB43658}" destId="{1EB6983B-E98A-4FCB-A50E-6886CC28BA70}" srcOrd="4" destOrd="0" parTransId="{F3A0800E-9968-464B-8FE5-3BBB1C0C4BD3}" sibTransId="{3209F4F0-463E-49E8-BA1A-2106F8D8DF72}"/>
    <dgm:cxn modelId="{AF5944F7-328B-4B0C-B11B-24E67ED3F6D2}" type="presOf" srcId="{2E0AB428-9ADA-4D40-8E62-1E4F4BB37D59}" destId="{6D777F12-A9AE-43D5-946D-D3FBF12CA31E}" srcOrd="0" destOrd="0" presId="urn:microsoft.com/office/officeart/2005/8/layout/cycle5"/>
    <dgm:cxn modelId="{0FA756FC-1EB2-4C0C-9360-75ED4E53EDF6}" srcId="{A98D1F0E-FFC4-45ED-BE05-3EC9DAB43658}" destId="{32463857-42A6-458D-9E8A-88B010A83204}" srcOrd="2" destOrd="0" parTransId="{58B0C735-9E64-423B-890F-DE1B3D1CAF3E}" sibTransId="{25971A2F-C7EB-4A2E-AEFB-CC58365DFBDD}"/>
    <dgm:cxn modelId="{A809A190-1517-4774-9F24-370DDC64B051}" type="presParOf" srcId="{7D6508F9-7D5B-4C69-A5F1-3E59036C0375}" destId="{7EA3200A-3E59-4B04-B320-80B59878224E}" srcOrd="0" destOrd="0" presId="urn:microsoft.com/office/officeart/2005/8/layout/cycle5"/>
    <dgm:cxn modelId="{B192E8B9-6FCF-408B-8B48-F4B64BD612C8}" type="presParOf" srcId="{7D6508F9-7D5B-4C69-A5F1-3E59036C0375}" destId="{B620F8F1-8290-4990-850F-536C630C6BA3}" srcOrd="1" destOrd="0" presId="urn:microsoft.com/office/officeart/2005/8/layout/cycle5"/>
    <dgm:cxn modelId="{DBF89734-AE6F-4BF0-843A-A8ADB2B64550}" type="presParOf" srcId="{7D6508F9-7D5B-4C69-A5F1-3E59036C0375}" destId="{43CC17CC-295F-4BB2-9805-1340D2BC9895}" srcOrd="2" destOrd="0" presId="urn:microsoft.com/office/officeart/2005/8/layout/cycle5"/>
    <dgm:cxn modelId="{E5FB9F4F-0F4C-4C28-A9B4-2A90DE1DFAF7}" type="presParOf" srcId="{7D6508F9-7D5B-4C69-A5F1-3E59036C0375}" destId="{6D777F12-A9AE-43D5-946D-D3FBF12CA31E}" srcOrd="3" destOrd="0" presId="urn:microsoft.com/office/officeart/2005/8/layout/cycle5"/>
    <dgm:cxn modelId="{033CFC6D-34FC-43FF-B245-3FBDB76470D1}" type="presParOf" srcId="{7D6508F9-7D5B-4C69-A5F1-3E59036C0375}" destId="{0E4DBCD3-8C17-474D-AF42-2AE807B56DB5}" srcOrd="4" destOrd="0" presId="urn:microsoft.com/office/officeart/2005/8/layout/cycle5"/>
    <dgm:cxn modelId="{9AE6ABEA-AA2E-44B5-B726-FE63E351BDE8}" type="presParOf" srcId="{7D6508F9-7D5B-4C69-A5F1-3E59036C0375}" destId="{7403A80A-B932-4752-B8B8-4FBBA4A49FB6}" srcOrd="5" destOrd="0" presId="urn:microsoft.com/office/officeart/2005/8/layout/cycle5"/>
    <dgm:cxn modelId="{8A934B3C-20FB-427E-BA97-F7D8433299F8}" type="presParOf" srcId="{7D6508F9-7D5B-4C69-A5F1-3E59036C0375}" destId="{7D2791B7-2AA6-4F09-B946-9E26369B1806}" srcOrd="6" destOrd="0" presId="urn:microsoft.com/office/officeart/2005/8/layout/cycle5"/>
    <dgm:cxn modelId="{50A2AB51-4BC5-4084-8332-23CEB42D90CE}" type="presParOf" srcId="{7D6508F9-7D5B-4C69-A5F1-3E59036C0375}" destId="{08F633E9-7468-43D0-A92C-6CD3C9298501}" srcOrd="7" destOrd="0" presId="urn:microsoft.com/office/officeart/2005/8/layout/cycle5"/>
    <dgm:cxn modelId="{9C96C3E5-8A22-4E65-B223-9B0252EB7B5B}" type="presParOf" srcId="{7D6508F9-7D5B-4C69-A5F1-3E59036C0375}" destId="{305BF898-F789-409A-81BE-0AA8391D4598}" srcOrd="8" destOrd="0" presId="urn:microsoft.com/office/officeart/2005/8/layout/cycle5"/>
    <dgm:cxn modelId="{2DE2531D-43D3-4281-92DB-D27813089A10}" type="presParOf" srcId="{7D6508F9-7D5B-4C69-A5F1-3E59036C0375}" destId="{49CF5F1A-2C44-499F-B1AC-B22BF294A546}" srcOrd="9" destOrd="0" presId="urn:microsoft.com/office/officeart/2005/8/layout/cycle5"/>
    <dgm:cxn modelId="{E4066E8B-23B9-4226-B0D1-0A1505AA3DC0}" type="presParOf" srcId="{7D6508F9-7D5B-4C69-A5F1-3E59036C0375}" destId="{A09CBA33-FC12-43AB-9EEA-5C8C43BD20CE}" srcOrd="10" destOrd="0" presId="urn:microsoft.com/office/officeart/2005/8/layout/cycle5"/>
    <dgm:cxn modelId="{966B956B-D4C0-4624-A821-1830C2C95C20}" type="presParOf" srcId="{7D6508F9-7D5B-4C69-A5F1-3E59036C0375}" destId="{C1E4F792-EA7B-42FE-B7C4-7FC598B6A669}" srcOrd="11" destOrd="0" presId="urn:microsoft.com/office/officeart/2005/8/layout/cycle5"/>
    <dgm:cxn modelId="{90645932-E2AD-410B-ABC2-89B19C7A161C}" type="presParOf" srcId="{7D6508F9-7D5B-4C69-A5F1-3E59036C0375}" destId="{F0219B2E-FA0F-47A7-BEE4-45569A6CE8D9}" srcOrd="12" destOrd="0" presId="urn:microsoft.com/office/officeart/2005/8/layout/cycle5"/>
    <dgm:cxn modelId="{3296DF35-F9A2-4094-9051-4E56C2592B63}" type="presParOf" srcId="{7D6508F9-7D5B-4C69-A5F1-3E59036C0375}" destId="{1F385394-BFBC-4058-9701-F3692BC772D0}" srcOrd="13" destOrd="0" presId="urn:microsoft.com/office/officeart/2005/8/layout/cycle5"/>
    <dgm:cxn modelId="{38130EF9-5902-4F5F-822A-711008539D90}" type="presParOf" srcId="{7D6508F9-7D5B-4C69-A5F1-3E59036C0375}" destId="{826CD6CE-6A88-47A3-B218-9B0974E54448}" srcOrd="14" destOrd="0" presId="urn:microsoft.com/office/officeart/2005/8/layout/cycle5"/>
    <dgm:cxn modelId="{C299DE7F-7843-4591-AC02-FA8AAF1B3052}" type="presParOf" srcId="{7D6508F9-7D5B-4C69-A5F1-3E59036C0375}" destId="{961FA693-FE65-47C5-860B-A786AB85E3F1}" srcOrd="15" destOrd="0" presId="urn:microsoft.com/office/officeart/2005/8/layout/cycle5"/>
    <dgm:cxn modelId="{D18C42BA-7891-423E-ABF8-FF6115B4186A}" type="presParOf" srcId="{7D6508F9-7D5B-4C69-A5F1-3E59036C0375}" destId="{5449FDC3-6667-4E08-A4A3-AB75D13D2262}" srcOrd="16" destOrd="0" presId="urn:microsoft.com/office/officeart/2005/8/layout/cycle5"/>
    <dgm:cxn modelId="{538327E4-BBF1-4AF9-B27F-6AF14B29DB7E}" type="presParOf" srcId="{7D6508F9-7D5B-4C69-A5F1-3E59036C0375}" destId="{97A64247-DE31-4BF1-A5C9-AAA25E2B071C}" srcOrd="17"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92F130F-2FD9-49A3-8C84-BFFAB39BE6E5}" type="doc">
      <dgm:prSet loTypeId="urn:microsoft.com/office/officeart/2005/8/layout/process1" loCatId="process" qsTypeId="urn:microsoft.com/office/officeart/2005/8/quickstyle/simple1" qsCatId="simple" csTypeId="urn:microsoft.com/office/officeart/2005/8/colors/accent1_2" csCatId="accent1" phldr="1"/>
      <dgm:spPr/>
    </dgm:pt>
    <dgm:pt modelId="{FC9DB524-7A02-4098-8025-0AB4CF62E576}">
      <dgm:prSet phldrT="[Text]"/>
      <dgm:spPr>
        <a:solidFill>
          <a:schemeClr val="bg1">
            <a:lumMod val="50000"/>
          </a:schemeClr>
        </a:solidFill>
      </dgm:spPr>
      <dgm:t>
        <a:bodyPr/>
        <a:lstStyle/>
        <a:p>
          <a:r>
            <a:rPr lang="en-US" dirty="0"/>
            <a:t>Start Bot Session</a:t>
          </a:r>
        </a:p>
      </dgm:t>
    </dgm:pt>
    <dgm:pt modelId="{CEC185A3-968C-4852-B2D8-144A66EED2F3}" type="parTrans" cxnId="{99B98ED7-A082-457D-BD11-F4D57EB0546B}">
      <dgm:prSet/>
      <dgm:spPr/>
      <dgm:t>
        <a:bodyPr/>
        <a:lstStyle/>
        <a:p>
          <a:endParaRPr lang="en-US"/>
        </a:p>
      </dgm:t>
    </dgm:pt>
    <dgm:pt modelId="{D8F88467-B817-48B5-9999-45C629BA6270}" type="sibTrans" cxnId="{99B98ED7-A082-457D-BD11-F4D57EB0546B}">
      <dgm:prSet/>
      <dgm:spPr>
        <a:solidFill>
          <a:schemeClr val="bg1">
            <a:lumMod val="85000"/>
          </a:schemeClr>
        </a:solidFill>
      </dgm:spPr>
      <dgm:t>
        <a:bodyPr/>
        <a:lstStyle/>
        <a:p>
          <a:endParaRPr lang="en-US"/>
        </a:p>
      </dgm:t>
    </dgm:pt>
    <dgm:pt modelId="{611D17CB-AEEA-4B27-B8BE-DF43E1722644}">
      <dgm:prSet phldrT="[Text]"/>
      <dgm:spPr>
        <a:solidFill>
          <a:schemeClr val="bg1">
            <a:lumMod val="50000"/>
          </a:schemeClr>
        </a:solidFill>
      </dgm:spPr>
      <dgm:t>
        <a:bodyPr/>
        <a:lstStyle/>
        <a:p>
          <a:r>
            <a:rPr lang="en-US" dirty="0"/>
            <a:t>Open Latest Data File.xls</a:t>
          </a:r>
        </a:p>
      </dgm:t>
    </dgm:pt>
    <dgm:pt modelId="{5331DFCD-B13A-42B2-BE41-F8CD8952D913}" type="parTrans" cxnId="{C5A492A7-A9B9-4975-8D53-3A6CC9775A4B}">
      <dgm:prSet/>
      <dgm:spPr/>
      <dgm:t>
        <a:bodyPr/>
        <a:lstStyle/>
        <a:p>
          <a:endParaRPr lang="en-US"/>
        </a:p>
      </dgm:t>
    </dgm:pt>
    <dgm:pt modelId="{AAEF2894-1CF6-4253-8A48-18BDC29E5999}" type="sibTrans" cxnId="{C5A492A7-A9B9-4975-8D53-3A6CC9775A4B}">
      <dgm:prSet/>
      <dgm:spPr>
        <a:solidFill>
          <a:schemeClr val="bg1">
            <a:lumMod val="85000"/>
          </a:schemeClr>
        </a:solidFill>
      </dgm:spPr>
      <dgm:t>
        <a:bodyPr/>
        <a:lstStyle/>
        <a:p>
          <a:endParaRPr lang="en-US"/>
        </a:p>
      </dgm:t>
    </dgm:pt>
    <dgm:pt modelId="{0F4E7E8D-2126-4ECA-8BE9-64B6DE15B6E8}">
      <dgm:prSet phldrT="[Text]"/>
      <dgm:spPr>
        <a:solidFill>
          <a:schemeClr val="bg1">
            <a:lumMod val="50000"/>
          </a:schemeClr>
        </a:solidFill>
      </dgm:spPr>
      <dgm:t>
        <a:bodyPr/>
        <a:lstStyle/>
        <a:p>
          <a:r>
            <a:rPr lang="en-US" dirty="0"/>
            <a:t>Login to System Home Page</a:t>
          </a:r>
        </a:p>
      </dgm:t>
    </dgm:pt>
    <dgm:pt modelId="{4F27A535-C72C-4041-B380-8800C84049E5}" type="sibTrans" cxnId="{C96DEC57-28B8-4C7C-B8E0-B9159E7A1DBB}">
      <dgm:prSet/>
      <dgm:spPr/>
      <dgm:t>
        <a:bodyPr/>
        <a:lstStyle/>
        <a:p>
          <a:endParaRPr lang="en-US"/>
        </a:p>
      </dgm:t>
    </dgm:pt>
    <dgm:pt modelId="{82FA2F67-BDD4-4458-94B4-3031CFF88989}" type="parTrans" cxnId="{C96DEC57-28B8-4C7C-B8E0-B9159E7A1DBB}">
      <dgm:prSet/>
      <dgm:spPr/>
      <dgm:t>
        <a:bodyPr/>
        <a:lstStyle/>
        <a:p>
          <a:endParaRPr lang="en-US"/>
        </a:p>
      </dgm:t>
    </dgm:pt>
    <dgm:pt modelId="{600D209D-E821-4985-92C4-A93ACD7F4625}" type="pres">
      <dgm:prSet presAssocID="{A92F130F-2FD9-49A3-8C84-BFFAB39BE6E5}" presName="Name0" presStyleCnt="0">
        <dgm:presLayoutVars>
          <dgm:dir/>
          <dgm:resizeHandles val="exact"/>
        </dgm:presLayoutVars>
      </dgm:prSet>
      <dgm:spPr/>
    </dgm:pt>
    <dgm:pt modelId="{B75CA203-909A-4A7C-A830-337DD96B467D}" type="pres">
      <dgm:prSet presAssocID="{FC9DB524-7A02-4098-8025-0AB4CF62E576}" presName="node" presStyleLbl="node1" presStyleIdx="0" presStyleCnt="3">
        <dgm:presLayoutVars>
          <dgm:bulletEnabled val="1"/>
        </dgm:presLayoutVars>
      </dgm:prSet>
      <dgm:spPr>
        <a:prstGeom prst="homePlate">
          <a:avLst/>
        </a:prstGeom>
      </dgm:spPr>
    </dgm:pt>
    <dgm:pt modelId="{798519A7-BCBE-462E-AB16-BFA107CAEE21}" type="pres">
      <dgm:prSet presAssocID="{D8F88467-B817-48B5-9999-45C629BA6270}" presName="sibTrans" presStyleLbl="sibTrans2D1" presStyleIdx="0" presStyleCnt="2"/>
      <dgm:spPr/>
    </dgm:pt>
    <dgm:pt modelId="{9AE35BC7-C398-49AE-9E5C-FAFF966613D0}" type="pres">
      <dgm:prSet presAssocID="{D8F88467-B817-48B5-9999-45C629BA6270}" presName="connectorText" presStyleLbl="sibTrans2D1" presStyleIdx="0" presStyleCnt="2"/>
      <dgm:spPr/>
    </dgm:pt>
    <dgm:pt modelId="{28E24FE4-1178-497B-AE34-74DD7767BD3E}" type="pres">
      <dgm:prSet presAssocID="{611D17CB-AEEA-4B27-B8BE-DF43E1722644}" presName="node" presStyleLbl="node1" presStyleIdx="1" presStyleCnt="3">
        <dgm:presLayoutVars>
          <dgm:bulletEnabled val="1"/>
        </dgm:presLayoutVars>
      </dgm:prSet>
      <dgm:spPr/>
    </dgm:pt>
    <dgm:pt modelId="{E330C2A8-B196-4C2C-ACA6-89F065BF9639}" type="pres">
      <dgm:prSet presAssocID="{AAEF2894-1CF6-4253-8A48-18BDC29E5999}" presName="sibTrans" presStyleLbl="sibTrans2D1" presStyleIdx="1" presStyleCnt="2"/>
      <dgm:spPr/>
    </dgm:pt>
    <dgm:pt modelId="{1B845C7F-C340-4E41-BCB7-74BCAD6C890A}" type="pres">
      <dgm:prSet presAssocID="{AAEF2894-1CF6-4253-8A48-18BDC29E5999}" presName="connectorText" presStyleLbl="sibTrans2D1" presStyleIdx="1" presStyleCnt="2"/>
      <dgm:spPr/>
    </dgm:pt>
    <dgm:pt modelId="{569D0291-7288-4AD5-A6A4-888C0D55FDBD}" type="pres">
      <dgm:prSet presAssocID="{0F4E7E8D-2126-4ECA-8BE9-64B6DE15B6E8}" presName="node" presStyleLbl="node1" presStyleIdx="2" presStyleCnt="3" custLinFactNeighborX="836">
        <dgm:presLayoutVars>
          <dgm:bulletEnabled val="1"/>
        </dgm:presLayoutVars>
      </dgm:prSet>
      <dgm:spPr/>
    </dgm:pt>
  </dgm:ptLst>
  <dgm:cxnLst>
    <dgm:cxn modelId="{036D4B0E-81BA-46B7-B59D-07396CA6CB20}" type="presOf" srcId="{0F4E7E8D-2126-4ECA-8BE9-64B6DE15B6E8}" destId="{569D0291-7288-4AD5-A6A4-888C0D55FDBD}" srcOrd="0" destOrd="0" presId="urn:microsoft.com/office/officeart/2005/8/layout/process1"/>
    <dgm:cxn modelId="{A855FA20-77A0-473B-8839-A662D7500F0C}" type="presOf" srcId="{A92F130F-2FD9-49A3-8C84-BFFAB39BE6E5}" destId="{600D209D-E821-4985-92C4-A93ACD7F4625}" srcOrd="0" destOrd="0" presId="urn:microsoft.com/office/officeart/2005/8/layout/process1"/>
    <dgm:cxn modelId="{F2A74C22-C750-4BE7-B565-D7F3D8C4B396}" type="presOf" srcId="{FC9DB524-7A02-4098-8025-0AB4CF62E576}" destId="{B75CA203-909A-4A7C-A830-337DD96B467D}" srcOrd="0" destOrd="0" presId="urn:microsoft.com/office/officeart/2005/8/layout/process1"/>
    <dgm:cxn modelId="{0AC46255-FC16-415D-9ACF-583A4CED7665}" type="presOf" srcId="{D8F88467-B817-48B5-9999-45C629BA6270}" destId="{9AE35BC7-C398-49AE-9E5C-FAFF966613D0}" srcOrd="1" destOrd="0" presId="urn:microsoft.com/office/officeart/2005/8/layout/process1"/>
    <dgm:cxn modelId="{C96DEC57-28B8-4C7C-B8E0-B9159E7A1DBB}" srcId="{A92F130F-2FD9-49A3-8C84-BFFAB39BE6E5}" destId="{0F4E7E8D-2126-4ECA-8BE9-64B6DE15B6E8}" srcOrd="2" destOrd="0" parTransId="{82FA2F67-BDD4-4458-94B4-3031CFF88989}" sibTransId="{4F27A535-C72C-4041-B380-8800C84049E5}"/>
    <dgm:cxn modelId="{29876F7B-0418-4B57-8E91-3B546940A7B9}" type="presOf" srcId="{AAEF2894-1CF6-4253-8A48-18BDC29E5999}" destId="{E330C2A8-B196-4C2C-ACA6-89F065BF9639}" srcOrd="0" destOrd="0" presId="urn:microsoft.com/office/officeart/2005/8/layout/process1"/>
    <dgm:cxn modelId="{30880382-45BA-4222-B193-677865B05510}" type="presOf" srcId="{611D17CB-AEEA-4B27-B8BE-DF43E1722644}" destId="{28E24FE4-1178-497B-AE34-74DD7767BD3E}" srcOrd="0" destOrd="0" presId="urn:microsoft.com/office/officeart/2005/8/layout/process1"/>
    <dgm:cxn modelId="{C5A492A7-A9B9-4975-8D53-3A6CC9775A4B}" srcId="{A92F130F-2FD9-49A3-8C84-BFFAB39BE6E5}" destId="{611D17CB-AEEA-4B27-B8BE-DF43E1722644}" srcOrd="1" destOrd="0" parTransId="{5331DFCD-B13A-42B2-BE41-F8CD8952D913}" sibTransId="{AAEF2894-1CF6-4253-8A48-18BDC29E5999}"/>
    <dgm:cxn modelId="{DF00F8B6-E58F-4C5C-A475-FF1CCEF4DBED}" type="presOf" srcId="{D8F88467-B817-48B5-9999-45C629BA6270}" destId="{798519A7-BCBE-462E-AB16-BFA107CAEE21}" srcOrd="0" destOrd="0" presId="urn:microsoft.com/office/officeart/2005/8/layout/process1"/>
    <dgm:cxn modelId="{99B98ED7-A082-457D-BD11-F4D57EB0546B}" srcId="{A92F130F-2FD9-49A3-8C84-BFFAB39BE6E5}" destId="{FC9DB524-7A02-4098-8025-0AB4CF62E576}" srcOrd="0" destOrd="0" parTransId="{CEC185A3-968C-4852-B2D8-144A66EED2F3}" sibTransId="{D8F88467-B817-48B5-9999-45C629BA6270}"/>
    <dgm:cxn modelId="{24B643E7-1059-4DC4-A649-B7F8C9FC44EA}" type="presOf" srcId="{AAEF2894-1CF6-4253-8A48-18BDC29E5999}" destId="{1B845C7F-C340-4E41-BCB7-74BCAD6C890A}" srcOrd="1" destOrd="0" presId="urn:microsoft.com/office/officeart/2005/8/layout/process1"/>
    <dgm:cxn modelId="{D2E8BB4F-41A6-4D16-B376-1ED907C9F075}" type="presParOf" srcId="{600D209D-E821-4985-92C4-A93ACD7F4625}" destId="{B75CA203-909A-4A7C-A830-337DD96B467D}" srcOrd="0" destOrd="0" presId="urn:microsoft.com/office/officeart/2005/8/layout/process1"/>
    <dgm:cxn modelId="{6D76E227-4E8F-4C1D-8539-BFBDC099C860}" type="presParOf" srcId="{600D209D-E821-4985-92C4-A93ACD7F4625}" destId="{798519A7-BCBE-462E-AB16-BFA107CAEE21}" srcOrd="1" destOrd="0" presId="urn:microsoft.com/office/officeart/2005/8/layout/process1"/>
    <dgm:cxn modelId="{78C58177-E924-42EA-8E86-73035E41F6B1}" type="presParOf" srcId="{798519A7-BCBE-462E-AB16-BFA107CAEE21}" destId="{9AE35BC7-C398-49AE-9E5C-FAFF966613D0}" srcOrd="0" destOrd="0" presId="urn:microsoft.com/office/officeart/2005/8/layout/process1"/>
    <dgm:cxn modelId="{766DE7CF-D875-4053-B7ED-6A5136EE3EED}" type="presParOf" srcId="{600D209D-E821-4985-92C4-A93ACD7F4625}" destId="{28E24FE4-1178-497B-AE34-74DD7767BD3E}" srcOrd="2" destOrd="0" presId="urn:microsoft.com/office/officeart/2005/8/layout/process1"/>
    <dgm:cxn modelId="{760C33B7-1BA9-468A-A30F-5540FDF270CD}" type="presParOf" srcId="{600D209D-E821-4985-92C4-A93ACD7F4625}" destId="{E330C2A8-B196-4C2C-ACA6-89F065BF9639}" srcOrd="3" destOrd="0" presId="urn:microsoft.com/office/officeart/2005/8/layout/process1"/>
    <dgm:cxn modelId="{A475A055-965D-4965-BEE5-8A822C5A7669}" type="presParOf" srcId="{E330C2A8-B196-4C2C-ACA6-89F065BF9639}" destId="{1B845C7F-C340-4E41-BCB7-74BCAD6C890A}" srcOrd="0" destOrd="0" presId="urn:microsoft.com/office/officeart/2005/8/layout/process1"/>
    <dgm:cxn modelId="{5770A43E-B368-44AC-A9D6-B847832A75D2}" type="presParOf" srcId="{600D209D-E821-4985-92C4-A93ACD7F4625}" destId="{569D0291-7288-4AD5-A6A4-888C0D55FDBD}"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92F130F-2FD9-49A3-8C84-BFFAB39BE6E5}" type="doc">
      <dgm:prSet loTypeId="urn:microsoft.com/office/officeart/2005/8/layout/process1" loCatId="process" qsTypeId="urn:microsoft.com/office/officeart/2005/8/quickstyle/simple1" qsCatId="simple" csTypeId="urn:microsoft.com/office/officeart/2005/8/colors/accent1_2" csCatId="accent1" phldr="1"/>
      <dgm:spPr/>
    </dgm:pt>
    <dgm:pt modelId="{FC9DB524-7A02-4098-8025-0AB4CF62E576}">
      <dgm:prSet phldrT="[Text]"/>
      <dgm:spPr>
        <a:solidFill>
          <a:schemeClr val="bg1">
            <a:lumMod val="50000"/>
          </a:schemeClr>
        </a:solidFill>
      </dgm:spPr>
      <dgm:t>
        <a:bodyPr/>
        <a:lstStyle/>
        <a:p>
          <a:r>
            <a:rPr lang="en-US" dirty="0"/>
            <a:t>Save Work List File</a:t>
          </a:r>
        </a:p>
      </dgm:t>
    </dgm:pt>
    <dgm:pt modelId="{CEC185A3-968C-4852-B2D8-144A66EED2F3}" type="parTrans" cxnId="{99B98ED7-A082-457D-BD11-F4D57EB0546B}">
      <dgm:prSet/>
      <dgm:spPr/>
      <dgm:t>
        <a:bodyPr/>
        <a:lstStyle/>
        <a:p>
          <a:endParaRPr lang="en-US"/>
        </a:p>
      </dgm:t>
    </dgm:pt>
    <dgm:pt modelId="{D8F88467-B817-48B5-9999-45C629BA6270}" type="sibTrans" cxnId="{99B98ED7-A082-457D-BD11-F4D57EB0546B}">
      <dgm:prSet/>
      <dgm:spPr>
        <a:solidFill>
          <a:schemeClr val="bg1">
            <a:lumMod val="85000"/>
          </a:schemeClr>
        </a:solidFill>
      </dgm:spPr>
      <dgm:t>
        <a:bodyPr/>
        <a:lstStyle/>
        <a:p>
          <a:endParaRPr lang="en-US"/>
        </a:p>
      </dgm:t>
    </dgm:pt>
    <dgm:pt modelId="{611D17CB-AEEA-4B27-B8BE-DF43E1722644}">
      <dgm:prSet phldrT="[Text]"/>
      <dgm:spPr>
        <a:solidFill>
          <a:schemeClr val="bg1">
            <a:lumMod val="50000"/>
          </a:schemeClr>
        </a:solidFill>
      </dgm:spPr>
      <dgm:t>
        <a:bodyPr/>
        <a:lstStyle/>
        <a:p>
          <a:r>
            <a:rPr lang="en-US" dirty="0"/>
            <a:t>Send Work List File</a:t>
          </a:r>
        </a:p>
      </dgm:t>
    </dgm:pt>
    <dgm:pt modelId="{5331DFCD-B13A-42B2-BE41-F8CD8952D913}" type="parTrans" cxnId="{C5A492A7-A9B9-4975-8D53-3A6CC9775A4B}">
      <dgm:prSet/>
      <dgm:spPr/>
      <dgm:t>
        <a:bodyPr/>
        <a:lstStyle/>
        <a:p>
          <a:endParaRPr lang="en-US"/>
        </a:p>
      </dgm:t>
    </dgm:pt>
    <dgm:pt modelId="{AAEF2894-1CF6-4253-8A48-18BDC29E5999}" type="sibTrans" cxnId="{C5A492A7-A9B9-4975-8D53-3A6CC9775A4B}">
      <dgm:prSet/>
      <dgm:spPr>
        <a:solidFill>
          <a:schemeClr val="bg1">
            <a:lumMod val="85000"/>
          </a:schemeClr>
        </a:solidFill>
      </dgm:spPr>
      <dgm:t>
        <a:bodyPr/>
        <a:lstStyle/>
        <a:p>
          <a:endParaRPr lang="en-US"/>
        </a:p>
      </dgm:t>
    </dgm:pt>
    <dgm:pt modelId="{0F4E7E8D-2126-4ECA-8BE9-64B6DE15B6E8}">
      <dgm:prSet phldrT="[Text]"/>
      <dgm:spPr>
        <a:solidFill>
          <a:schemeClr val="bg1">
            <a:lumMod val="50000"/>
          </a:schemeClr>
        </a:solidFill>
      </dgm:spPr>
      <dgm:t>
        <a:bodyPr/>
        <a:lstStyle/>
        <a:p>
          <a:r>
            <a:rPr lang="en-US" dirty="0"/>
            <a:t>Logout</a:t>
          </a:r>
        </a:p>
      </dgm:t>
    </dgm:pt>
    <dgm:pt modelId="{4F27A535-C72C-4041-B380-8800C84049E5}" type="sibTrans" cxnId="{C96DEC57-28B8-4C7C-B8E0-B9159E7A1DBB}">
      <dgm:prSet/>
      <dgm:spPr/>
      <dgm:t>
        <a:bodyPr/>
        <a:lstStyle/>
        <a:p>
          <a:endParaRPr lang="en-US"/>
        </a:p>
      </dgm:t>
    </dgm:pt>
    <dgm:pt modelId="{82FA2F67-BDD4-4458-94B4-3031CFF88989}" type="parTrans" cxnId="{C96DEC57-28B8-4C7C-B8E0-B9159E7A1DBB}">
      <dgm:prSet/>
      <dgm:spPr/>
      <dgm:t>
        <a:bodyPr/>
        <a:lstStyle/>
        <a:p>
          <a:endParaRPr lang="en-US"/>
        </a:p>
      </dgm:t>
    </dgm:pt>
    <dgm:pt modelId="{600D209D-E821-4985-92C4-A93ACD7F4625}" type="pres">
      <dgm:prSet presAssocID="{A92F130F-2FD9-49A3-8C84-BFFAB39BE6E5}" presName="Name0" presStyleCnt="0">
        <dgm:presLayoutVars>
          <dgm:dir/>
          <dgm:resizeHandles val="exact"/>
        </dgm:presLayoutVars>
      </dgm:prSet>
      <dgm:spPr/>
    </dgm:pt>
    <dgm:pt modelId="{B75CA203-909A-4A7C-A830-337DD96B467D}" type="pres">
      <dgm:prSet presAssocID="{FC9DB524-7A02-4098-8025-0AB4CF62E576}" presName="node" presStyleLbl="node1" presStyleIdx="0" presStyleCnt="3">
        <dgm:presLayoutVars>
          <dgm:bulletEnabled val="1"/>
        </dgm:presLayoutVars>
      </dgm:prSet>
      <dgm:spPr/>
    </dgm:pt>
    <dgm:pt modelId="{798519A7-BCBE-462E-AB16-BFA107CAEE21}" type="pres">
      <dgm:prSet presAssocID="{D8F88467-B817-48B5-9999-45C629BA6270}" presName="sibTrans" presStyleLbl="sibTrans2D1" presStyleIdx="0" presStyleCnt="2"/>
      <dgm:spPr/>
    </dgm:pt>
    <dgm:pt modelId="{9AE35BC7-C398-49AE-9E5C-FAFF966613D0}" type="pres">
      <dgm:prSet presAssocID="{D8F88467-B817-48B5-9999-45C629BA6270}" presName="connectorText" presStyleLbl="sibTrans2D1" presStyleIdx="0" presStyleCnt="2"/>
      <dgm:spPr/>
    </dgm:pt>
    <dgm:pt modelId="{28E24FE4-1178-497B-AE34-74DD7767BD3E}" type="pres">
      <dgm:prSet presAssocID="{611D17CB-AEEA-4B27-B8BE-DF43E1722644}" presName="node" presStyleLbl="node1" presStyleIdx="1" presStyleCnt="3">
        <dgm:presLayoutVars>
          <dgm:bulletEnabled val="1"/>
        </dgm:presLayoutVars>
      </dgm:prSet>
      <dgm:spPr/>
    </dgm:pt>
    <dgm:pt modelId="{E330C2A8-B196-4C2C-ACA6-89F065BF9639}" type="pres">
      <dgm:prSet presAssocID="{AAEF2894-1CF6-4253-8A48-18BDC29E5999}" presName="sibTrans" presStyleLbl="sibTrans2D1" presStyleIdx="1" presStyleCnt="2"/>
      <dgm:spPr/>
    </dgm:pt>
    <dgm:pt modelId="{1B845C7F-C340-4E41-BCB7-74BCAD6C890A}" type="pres">
      <dgm:prSet presAssocID="{AAEF2894-1CF6-4253-8A48-18BDC29E5999}" presName="connectorText" presStyleLbl="sibTrans2D1" presStyleIdx="1" presStyleCnt="2"/>
      <dgm:spPr/>
    </dgm:pt>
    <dgm:pt modelId="{569D0291-7288-4AD5-A6A4-888C0D55FDBD}" type="pres">
      <dgm:prSet presAssocID="{0F4E7E8D-2126-4ECA-8BE9-64B6DE15B6E8}" presName="node" presStyleLbl="node1" presStyleIdx="2" presStyleCnt="3" custFlipHor="1" custScaleX="103210" custLinFactNeighborX="836">
        <dgm:presLayoutVars>
          <dgm:bulletEnabled val="1"/>
        </dgm:presLayoutVars>
      </dgm:prSet>
      <dgm:spPr>
        <a:prstGeom prst="homePlate">
          <a:avLst/>
        </a:prstGeom>
      </dgm:spPr>
    </dgm:pt>
  </dgm:ptLst>
  <dgm:cxnLst>
    <dgm:cxn modelId="{036D4B0E-81BA-46B7-B59D-07396CA6CB20}" type="presOf" srcId="{0F4E7E8D-2126-4ECA-8BE9-64B6DE15B6E8}" destId="{569D0291-7288-4AD5-A6A4-888C0D55FDBD}" srcOrd="0" destOrd="0" presId="urn:microsoft.com/office/officeart/2005/8/layout/process1"/>
    <dgm:cxn modelId="{A855FA20-77A0-473B-8839-A662D7500F0C}" type="presOf" srcId="{A92F130F-2FD9-49A3-8C84-BFFAB39BE6E5}" destId="{600D209D-E821-4985-92C4-A93ACD7F4625}" srcOrd="0" destOrd="0" presId="urn:microsoft.com/office/officeart/2005/8/layout/process1"/>
    <dgm:cxn modelId="{F2A74C22-C750-4BE7-B565-D7F3D8C4B396}" type="presOf" srcId="{FC9DB524-7A02-4098-8025-0AB4CF62E576}" destId="{B75CA203-909A-4A7C-A830-337DD96B467D}" srcOrd="0" destOrd="0" presId="urn:microsoft.com/office/officeart/2005/8/layout/process1"/>
    <dgm:cxn modelId="{0AC46255-FC16-415D-9ACF-583A4CED7665}" type="presOf" srcId="{D8F88467-B817-48B5-9999-45C629BA6270}" destId="{9AE35BC7-C398-49AE-9E5C-FAFF966613D0}" srcOrd="1" destOrd="0" presId="urn:microsoft.com/office/officeart/2005/8/layout/process1"/>
    <dgm:cxn modelId="{C96DEC57-28B8-4C7C-B8E0-B9159E7A1DBB}" srcId="{A92F130F-2FD9-49A3-8C84-BFFAB39BE6E5}" destId="{0F4E7E8D-2126-4ECA-8BE9-64B6DE15B6E8}" srcOrd="2" destOrd="0" parTransId="{82FA2F67-BDD4-4458-94B4-3031CFF88989}" sibTransId="{4F27A535-C72C-4041-B380-8800C84049E5}"/>
    <dgm:cxn modelId="{29876F7B-0418-4B57-8E91-3B546940A7B9}" type="presOf" srcId="{AAEF2894-1CF6-4253-8A48-18BDC29E5999}" destId="{E330C2A8-B196-4C2C-ACA6-89F065BF9639}" srcOrd="0" destOrd="0" presId="urn:microsoft.com/office/officeart/2005/8/layout/process1"/>
    <dgm:cxn modelId="{30880382-45BA-4222-B193-677865B05510}" type="presOf" srcId="{611D17CB-AEEA-4B27-B8BE-DF43E1722644}" destId="{28E24FE4-1178-497B-AE34-74DD7767BD3E}" srcOrd="0" destOrd="0" presId="urn:microsoft.com/office/officeart/2005/8/layout/process1"/>
    <dgm:cxn modelId="{C5A492A7-A9B9-4975-8D53-3A6CC9775A4B}" srcId="{A92F130F-2FD9-49A3-8C84-BFFAB39BE6E5}" destId="{611D17CB-AEEA-4B27-B8BE-DF43E1722644}" srcOrd="1" destOrd="0" parTransId="{5331DFCD-B13A-42B2-BE41-F8CD8952D913}" sibTransId="{AAEF2894-1CF6-4253-8A48-18BDC29E5999}"/>
    <dgm:cxn modelId="{DF00F8B6-E58F-4C5C-A475-FF1CCEF4DBED}" type="presOf" srcId="{D8F88467-B817-48B5-9999-45C629BA6270}" destId="{798519A7-BCBE-462E-AB16-BFA107CAEE21}" srcOrd="0" destOrd="0" presId="urn:microsoft.com/office/officeart/2005/8/layout/process1"/>
    <dgm:cxn modelId="{99B98ED7-A082-457D-BD11-F4D57EB0546B}" srcId="{A92F130F-2FD9-49A3-8C84-BFFAB39BE6E5}" destId="{FC9DB524-7A02-4098-8025-0AB4CF62E576}" srcOrd="0" destOrd="0" parTransId="{CEC185A3-968C-4852-B2D8-144A66EED2F3}" sibTransId="{D8F88467-B817-48B5-9999-45C629BA6270}"/>
    <dgm:cxn modelId="{24B643E7-1059-4DC4-A649-B7F8C9FC44EA}" type="presOf" srcId="{AAEF2894-1CF6-4253-8A48-18BDC29E5999}" destId="{1B845C7F-C340-4E41-BCB7-74BCAD6C890A}" srcOrd="1" destOrd="0" presId="urn:microsoft.com/office/officeart/2005/8/layout/process1"/>
    <dgm:cxn modelId="{D2E8BB4F-41A6-4D16-B376-1ED907C9F075}" type="presParOf" srcId="{600D209D-E821-4985-92C4-A93ACD7F4625}" destId="{B75CA203-909A-4A7C-A830-337DD96B467D}" srcOrd="0" destOrd="0" presId="urn:microsoft.com/office/officeart/2005/8/layout/process1"/>
    <dgm:cxn modelId="{6D76E227-4E8F-4C1D-8539-BFBDC099C860}" type="presParOf" srcId="{600D209D-E821-4985-92C4-A93ACD7F4625}" destId="{798519A7-BCBE-462E-AB16-BFA107CAEE21}" srcOrd="1" destOrd="0" presId="urn:microsoft.com/office/officeart/2005/8/layout/process1"/>
    <dgm:cxn modelId="{78C58177-E924-42EA-8E86-73035E41F6B1}" type="presParOf" srcId="{798519A7-BCBE-462E-AB16-BFA107CAEE21}" destId="{9AE35BC7-C398-49AE-9E5C-FAFF966613D0}" srcOrd="0" destOrd="0" presId="urn:microsoft.com/office/officeart/2005/8/layout/process1"/>
    <dgm:cxn modelId="{766DE7CF-D875-4053-B7ED-6A5136EE3EED}" type="presParOf" srcId="{600D209D-E821-4985-92C4-A93ACD7F4625}" destId="{28E24FE4-1178-497B-AE34-74DD7767BD3E}" srcOrd="2" destOrd="0" presId="urn:microsoft.com/office/officeart/2005/8/layout/process1"/>
    <dgm:cxn modelId="{760C33B7-1BA9-468A-A30F-5540FDF270CD}" type="presParOf" srcId="{600D209D-E821-4985-92C4-A93ACD7F4625}" destId="{E330C2A8-B196-4C2C-ACA6-89F065BF9639}" srcOrd="3" destOrd="0" presId="urn:microsoft.com/office/officeart/2005/8/layout/process1"/>
    <dgm:cxn modelId="{A475A055-965D-4965-BEE5-8A822C5A7669}" type="presParOf" srcId="{E330C2A8-B196-4C2C-ACA6-89F065BF9639}" destId="{1B845C7F-C340-4E41-BCB7-74BCAD6C890A}" srcOrd="0" destOrd="0" presId="urn:microsoft.com/office/officeart/2005/8/layout/process1"/>
    <dgm:cxn modelId="{5770A43E-B368-44AC-A9D6-B847832A75D2}" type="presParOf" srcId="{600D209D-E821-4985-92C4-A93ACD7F4625}" destId="{569D0291-7288-4AD5-A6A4-888C0D55FDBD}" srcOrd="4"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0C928B-615B-4E0A-80BF-CA7F04B2EC7A}" type="doc">
      <dgm:prSet loTypeId="urn:microsoft.com/office/officeart/2005/8/layout/hChevron3" loCatId="process" qsTypeId="urn:microsoft.com/office/officeart/2005/8/quickstyle/simple1" qsCatId="simple" csTypeId="urn:microsoft.com/office/officeart/2005/8/colors/accent3_2" csCatId="accent3" phldr="1"/>
      <dgm:spPr/>
    </dgm:pt>
    <dgm:pt modelId="{7EB8041E-FD31-4DC0-82C6-CB0718BC782C}">
      <dgm:prSet phldrT="[Text]"/>
      <dgm:spPr/>
      <dgm:t>
        <a:bodyPr/>
        <a:lstStyle/>
        <a:p>
          <a:r>
            <a:rPr lang="en-US" dirty="0"/>
            <a:t>A1</a:t>
          </a:r>
        </a:p>
      </dgm:t>
    </dgm:pt>
    <dgm:pt modelId="{1546E480-30A5-4A02-8B62-2C70409131AB}" type="parTrans" cxnId="{F55B022F-BA26-45AD-82EF-BA9694F0473E}">
      <dgm:prSet/>
      <dgm:spPr/>
      <dgm:t>
        <a:bodyPr/>
        <a:lstStyle/>
        <a:p>
          <a:endParaRPr lang="en-US"/>
        </a:p>
      </dgm:t>
    </dgm:pt>
    <dgm:pt modelId="{BDE32536-174E-427C-B312-78ED151D3181}" type="sibTrans" cxnId="{F55B022F-BA26-45AD-82EF-BA9694F0473E}">
      <dgm:prSet/>
      <dgm:spPr/>
      <dgm:t>
        <a:bodyPr/>
        <a:lstStyle/>
        <a:p>
          <a:endParaRPr lang="en-US"/>
        </a:p>
      </dgm:t>
    </dgm:pt>
    <dgm:pt modelId="{DD3DCCD1-D2AF-4567-8E7A-E0201CABECA6}">
      <dgm:prSet phldrT="[Text]"/>
      <dgm:spPr/>
      <dgm:t>
        <a:bodyPr/>
        <a:lstStyle/>
        <a:p>
          <a:r>
            <a:rPr lang="en-US" dirty="0"/>
            <a:t>A2</a:t>
          </a:r>
        </a:p>
      </dgm:t>
    </dgm:pt>
    <dgm:pt modelId="{62F932D5-8AE2-43B5-ADF7-D06FA2A9DBAA}" type="parTrans" cxnId="{490FF963-B311-4C62-ACBD-AF41490D5395}">
      <dgm:prSet/>
      <dgm:spPr/>
      <dgm:t>
        <a:bodyPr/>
        <a:lstStyle/>
        <a:p>
          <a:endParaRPr lang="en-US"/>
        </a:p>
      </dgm:t>
    </dgm:pt>
    <dgm:pt modelId="{CADB1868-56DE-4274-8B7F-1AA84CD9B7B3}" type="sibTrans" cxnId="{490FF963-B311-4C62-ACBD-AF41490D5395}">
      <dgm:prSet/>
      <dgm:spPr/>
      <dgm:t>
        <a:bodyPr/>
        <a:lstStyle/>
        <a:p>
          <a:endParaRPr lang="en-US"/>
        </a:p>
      </dgm:t>
    </dgm:pt>
    <dgm:pt modelId="{38F03D40-E811-49A3-9647-250406B56F53}">
      <dgm:prSet phldrT="[Text]"/>
      <dgm:spPr/>
      <dgm:t>
        <a:bodyPr/>
        <a:lstStyle/>
        <a:p>
          <a:r>
            <a:rPr lang="en-US" dirty="0"/>
            <a:t>A3</a:t>
          </a:r>
        </a:p>
      </dgm:t>
    </dgm:pt>
    <dgm:pt modelId="{94F89237-B1D5-42C2-907D-4B8571E6C5F1}" type="parTrans" cxnId="{775E800E-0B7A-468F-AD21-7ACD16F98745}">
      <dgm:prSet/>
      <dgm:spPr/>
      <dgm:t>
        <a:bodyPr/>
        <a:lstStyle/>
        <a:p>
          <a:endParaRPr lang="en-US"/>
        </a:p>
      </dgm:t>
    </dgm:pt>
    <dgm:pt modelId="{7F210BB7-F605-4A8F-9AF6-254919F1219B}" type="sibTrans" cxnId="{775E800E-0B7A-468F-AD21-7ACD16F98745}">
      <dgm:prSet/>
      <dgm:spPr/>
      <dgm:t>
        <a:bodyPr/>
        <a:lstStyle/>
        <a:p>
          <a:endParaRPr lang="en-US"/>
        </a:p>
      </dgm:t>
    </dgm:pt>
    <dgm:pt modelId="{1F018B42-334B-43A8-99B7-EFBF3587AA81}">
      <dgm:prSet phldrT="[Text]"/>
      <dgm:spPr/>
      <dgm:t>
        <a:bodyPr/>
        <a:lstStyle/>
        <a:p>
          <a:r>
            <a:rPr lang="en-US" dirty="0"/>
            <a:t>A4</a:t>
          </a:r>
        </a:p>
      </dgm:t>
    </dgm:pt>
    <dgm:pt modelId="{F5689FF6-6F28-4A96-9BA6-510D7C159EF9}" type="parTrans" cxnId="{513D9563-D708-4B7E-977F-7981718A9B9B}">
      <dgm:prSet/>
      <dgm:spPr/>
      <dgm:t>
        <a:bodyPr/>
        <a:lstStyle/>
        <a:p>
          <a:endParaRPr lang="en-US"/>
        </a:p>
      </dgm:t>
    </dgm:pt>
    <dgm:pt modelId="{E6ED7E68-99E6-40D8-9FFC-D1584B15D450}" type="sibTrans" cxnId="{513D9563-D708-4B7E-977F-7981718A9B9B}">
      <dgm:prSet/>
      <dgm:spPr/>
      <dgm:t>
        <a:bodyPr/>
        <a:lstStyle/>
        <a:p>
          <a:endParaRPr lang="en-US"/>
        </a:p>
      </dgm:t>
    </dgm:pt>
    <dgm:pt modelId="{62895004-617A-47F5-9015-080664940F59}">
      <dgm:prSet phldrT="[Text]"/>
      <dgm:spPr/>
      <dgm:t>
        <a:bodyPr/>
        <a:lstStyle/>
        <a:p>
          <a:r>
            <a:rPr lang="en-US" dirty="0"/>
            <a:t>A5</a:t>
          </a:r>
        </a:p>
      </dgm:t>
    </dgm:pt>
    <dgm:pt modelId="{882800CB-DF16-4513-BE5D-A981E1C6C1ED}" type="parTrans" cxnId="{BEB28972-F700-4BF6-B608-BD1781CB4523}">
      <dgm:prSet/>
      <dgm:spPr/>
      <dgm:t>
        <a:bodyPr/>
        <a:lstStyle/>
        <a:p>
          <a:endParaRPr lang="en-US"/>
        </a:p>
      </dgm:t>
    </dgm:pt>
    <dgm:pt modelId="{677C094C-E7D0-46DB-B475-0370E74456C1}" type="sibTrans" cxnId="{BEB28972-F700-4BF6-B608-BD1781CB4523}">
      <dgm:prSet/>
      <dgm:spPr/>
      <dgm:t>
        <a:bodyPr/>
        <a:lstStyle/>
        <a:p>
          <a:endParaRPr lang="en-US"/>
        </a:p>
      </dgm:t>
    </dgm:pt>
    <dgm:pt modelId="{5B81862D-CE5E-49BC-9C68-06984BA189BC}">
      <dgm:prSet phldrT="[Text]"/>
      <dgm:spPr/>
      <dgm:t>
        <a:bodyPr/>
        <a:lstStyle/>
        <a:p>
          <a:r>
            <a:rPr lang="en-US" dirty="0"/>
            <a:t>A6</a:t>
          </a:r>
        </a:p>
      </dgm:t>
    </dgm:pt>
    <dgm:pt modelId="{2B538AF0-86DD-4C5A-836E-E510883B7A7E}" type="parTrans" cxnId="{EB6FC8AD-8CF5-47D7-A5D2-C626874EBDA7}">
      <dgm:prSet/>
      <dgm:spPr/>
      <dgm:t>
        <a:bodyPr/>
        <a:lstStyle/>
        <a:p>
          <a:endParaRPr lang="en-US"/>
        </a:p>
      </dgm:t>
    </dgm:pt>
    <dgm:pt modelId="{010BB7F0-82DE-44AF-AEA7-6EC84DA3E412}" type="sibTrans" cxnId="{EB6FC8AD-8CF5-47D7-A5D2-C626874EBDA7}">
      <dgm:prSet/>
      <dgm:spPr/>
      <dgm:t>
        <a:bodyPr/>
        <a:lstStyle/>
        <a:p>
          <a:endParaRPr lang="en-US"/>
        </a:p>
      </dgm:t>
    </dgm:pt>
    <dgm:pt modelId="{B1C2144A-564E-4B7D-832F-3ECC49C5F89F}">
      <dgm:prSet phldrT="[Text]"/>
      <dgm:spPr/>
      <dgm:t>
        <a:bodyPr/>
        <a:lstStyle/>
        <a:p>
          <a:r>
            <a:rPr lang="en-US" dirty="0"/>
            <a:t>A7</a:t>
          </a:r>
        </a:p>
      </dgm:t>
    </dgm:pt>
    <dgm:pt modelId="{49DA24BB-4552-41AE-8874-A82C562E6C1E}" type="parTrans" cxnId="{870105C5-A333-4C22-93B5-E6E0001CD76C}">
      <dgm:prSet/>
      <dgm:spPr/>
      <dgm:t>
        <a:bodyPr/>
        <a:lstStyle/>
        <a:p>
          <a:endParaRPr lang="en-US"/>
        </a:p>
      </dgm:t>
    </dgm:pt>
    <dgm:pt modelId="{FAF157BC-682B-4E7E-BFB0-45794A7552B9}" type="sibTrans" cxnId="{870105C5-A333-4C22-93B5-E6E0001CD76C}">
      <dgm:prSet/>
      <dgm:spPr/>
      <dgm:t>
        <a:bodyPr/>
        <a:lstStyle/>
        <a:p>
          <a:endParaRPr lang="en-US"/>
        </a:p>
      </dgm:t>
    </dgm:pt>
    <dgm:pt modelId="{A47C7B66-E07C-4066-9105-17972795A416}">
      <dgm:prSet phldrT="[Text]"/>
      <dgm:spPr/>
      <dgm:t>
        <a:bodyPr/>
        <a:lstStyle/>
        <a:p>
          <a:r>
            <a:rPr lang="en-US" dirty="0"/>
            <a:t>A8</a:t>
          </a:r>
        </a:p>
      </dgm:t>
    </dgm:pt>
    <dgm:pt modelId="{800854F2-1C38-4BBA-A4AA-0DB31D433676}" type="parTrans" cxnId="{A3354703-1278-4ED3-8E1D-0FE12018C920}">
      <dgm:prSet/>
      <dgm:spPr/>
      <dgm:t>
        <a:bodyPr/>
        <a:lstStyle/>
        <a:p>
          <a:endParaRPr lang="en-US"/>
        </a:p>
      </dgm:t>
    </dgm:pt>
    <dgm:pt modelId="{DAF6547A-215F-4F07-97AE-670AF9715DE1}" type="sibTrans" cxnId="{A3354703-1278-4ED3-8E1D-0FE12018C920}">
      <dgm:prSet/>
      <dgm:spPr/>
      <dgm:t>
        <a:bodyPr/>
        <a:lstStyle/>
        <a:p>
          <a:endParaRPr lang="en-US"/>
        </a:p>
      </dgm:t>
    </dgm:pt>
    <dgm:pt modelId="{A051D366-731F-443D-802F-115AF57DDA8F}">
      <dgm:prSet phldrT="[Text]"/>
      <dgm:spPr/>
      <dgm:t>
        <a:bodyPr/>
        <a:lstStyle/>
        <a:p>
          <a:r>
            <a:rPr lang="en-US" dirty="0"/>
            <a:t>A9</a:t>
          </a:r>
        </a:p>
      </dgm:t>
    </dgm:pt>
    <dgm:pt modelId="{D62AA24A-2EA2-4E8C-8629-DBA04694F4C0}" type="parTrans" cxnId="{3CA56B49-6272-44AA-BE6F-8E4912E238A2}">
      <dgm:prSet/>
      <dgm:spPr/>
      <dgm:t>
        <a:bodyPr/>
        <a:lstStyle/>
        <a:p>
          <a:endParaRPr lang="en-US"/>
        </a:p>
      </dgm:t>
    </dgm:pt>
    <dgm:pt modelId="{46B7FF1F-99D0-4B6F-8D1B-105CCD6E559A}" type="sibTrans" cxnId="{3CA56B49-6272-44AA-BE6F-8E4912E238A2}">
      <dgm:prSet/>
      <dgm:spPr/>
      <dgm:t>
        <a:bodyPr/>
        <a:lstStyle/>
        <a:p>
          <a:endParaRPr lang="en-US"/>
        </a:p>
      </dgm:t>
    </dgm:pt>
    <dgm:pt modelId="{2FD9B0A6-C4A1-412C-B4BD-66215F4E762A}" type="pres">
      <dgm:prSet presAssocID="{A50C928B-615B-4E0A-80BF-CA7F04B2EC7A}" presName="Name0" presStyleCnt="0">
        <dgm:presLayoutVars>
          <dgm:dir/>
          <dgm:resizeHandles val="exact"/>
        </dgm:presLayoutVars>
      </dgm:prSet>
      <dgm:spPr/>
    </dgm:pt>
    <dgm:pt modelId="{875B08E0-B705-4FC5-B9DF-AB6E1A7A0156}" type="pres">
      <dgm:prSet presAssocID="{7EB8041E-FD31-4DC0-82C6-CB0718BC782C}" presName="parTxOnly" presStyleLbl="node1" presStyleIdx="0" presStyleCnt="9">
        <dgm:presLayoutVars>
          <dgm:bulletEnabled val="1"/>
        </dgm:presLayoutVars>
      </dgm:prSet>
      <dgm:spPr/>
    </dgm:pt>
    <dgm:pt modelId="{6489E541-21BD-49D0-9CA6-FBA9449BACE0}" type="pres">
      <dgm:prSet presAssocID="{BDE32536-174E-427C-B312-78ED151D3181}" presName="parSpace" presStyleCnt="0"/>
      <dgm:spPr/>
    </dgm:pt>
    <dgm:pt modelId="{70712CDD-913A-4CF1-92A2-27DEF14954BB}" type="pres">
      <dgm:prSet presAssocID="{DD3DCCD1-D2AF-4567-8E7A-E0201CABECA6}" presName="parTxOnly" presStyleLbl="node1" presStyleIdx="1" presStyleCnt="9">
        <dgm:presLayoutVars>
          <dgm:bulletEnabled val="1"/>
        </dgm:presLayoutVars>
      </dgm:prSet>
      <dgm:spPr/>
    </dgm:pt>
    <dgm:pt modelId="{A5CF2C5B-69FF-4142-88B3-32A42AC16C22}" type="pres">
      <dgm:prSet presAssocID="{CADB1868-56DE-4274-8B7F-1AA84CD9B7B3}" presName="parSpace" presStyleCnt="0"/>
      <dgm:spPr/>
    </dgm:pt>
    <dgm:pt modelId="{1AB5208F-F8AE-40A2-A4BC-C48C8B1FCD08}" type="pres">
      <dgm:prSet presAssocID="{38F03D40-E811-49A3-9647-250406B56F53}" presName="parTxOnly" presStyleLbl="node1" presStyleIdx="2" presStyleCnt="9">
        <dgm:presLayoutVars>
          <dgm:bulletEnabled val="1"/>
        </dgm:presLayoutVars>
      </dgm:prSet>
      <dgm:spPr/>
    </dgm:pt>
    <dgm:pt modelId="{C87A71F9-BF98-4816-8C57-169BE3DA88B4}" type="pres">
      <dgm:prSet presAssocID="{7F210BB7-F605-4A8F-9AF6-254919F1219B}" presName="parSpace" presStyleCnt="0"/>
      <dgm:spPr/>
    </dgm:pt>
    <dgm:pt modelId="{F43BFC69-98D2-4DCC-890D-803A6C333E5E}" type="pres">
      <dgm:prSet presAssocID="{1F018B42-334B-43A8-99B7-EFBF3587AA81}" presName="parTxOnly" presStyleLbl="node1" presStyleIdx="3" presStyleCnt="9">
        <dgm:presLayoutVars>
          <dgm:bulletEnabled val="1"/>
        </dgm:presLayoutVars>
      </dgm:prSet>
      <dgm:spPr/>
    </dgm:pt>
    <dgm:pt modelId="{265A39DD-74D0-4AEF-8406-2EAF1D2DAE49}" type="pres">
      <dgm:prSet presAssocID="{E6ED7E68-99E6-40D8-9FFC-D1584B15D450}" presName="parSpace" presStyleCnt="0"/>
      <dgm:spPr/>
    </dgm:pt>
    <dgm:pt modelId="{072A95BD-0930-4248-BA2D-C0AE2ADF51E3}" type="pres">
      <dgm:prSet presAssocID="{62895004-617A-47F5-9015-080664940F59}" presName="parTxOnly" presStyleLbl="node1" presStyleIdx="4" presStyleCnt="9">
        <dgm:presLayoutVars>
          <dgm:bulletEnabled val="1"/>
        </dgm:presLayoutVars>
      </dgm:prSet>
      <dgm:spPr/>
    </dgm:pt>
    <dgm:pt modelId="{FA062430-F5B3-4089-B297-768511561E41}" type="pres">
      <dgm:prSet presAssocID="{677C094C-E7D0-46DB-B475-0370E74456C1}" presName="parSpace" presStyleCnt="0"/>
      <dgm:spPr/>
    </dgm:pt>
    <dgm:pt modelId="{4816A739-E905-43C9-B424-1192DEBDCDC5}" type="pres">
      <dgm:prSet presAssocID="{5B81862D-CE5E-49BC-9C68-06984BA189BC}" presName="parTxOnly" presStyleLbl="node1" presStyleIdx="5" presStyleCnt="9">
        <dgm:presLayoutVars>
          <dgm:bulletEnabled val="1"/>
        </dgm:presLayoutVars>
      </dgm:prSet>
      <dgm:spPr/>
    </dgm:pt>
    <dgm:pt modelId="{7DA9B04A-A8E0-416F-B368-F35E72B494E3}" type="pres">
      <dgm:prSet presAssocID="{010BB7F0-82DE-44AF-AEA7-6EC84DA3E412}" presName="parSpace" presStyleCnt="0"/>
      <dgm:spPr/>
    </dgm:pt>
    <dgm:pt modelId="{F06BFCE2-5008-4129-9232-AF695D9B99D1}" type="pres">
      <dgm:prSet presAssocID="{B1C2144A-564E-4B7D-832F-3ECC49C5F89F}" presName="parTxOnly" presStyleLbl="node1" presStyleIdx="6" presStyleCnt="9">
        <dgm:presLayoutVars>
          <dgm:bulletEnabled val="1"/>
        </dgm:presLayoutVars>
      </dgm:prSet>
      <dgm:spPr/>
    </dgm:pt>
    <dgm:pt modelId="{E282682E-C921-4747-B5A2-38ABA5A4A664}" type="pres">
      <dgm:prSet presAssocID="{FAF157BC-682B-4E7E-BFB0-45794A7552B9}" presName="parSpace" presStyleCnt="0"/>
      <dgm:spPr/>
    </dgm:pt>
    <dgm:pt modelId="{F43B3B39-4A4C-4EF9-A47C-C19653B40987}" type="pres">
      <dgm:prSet presAssocID="{A47C7B66-E07C-4066-9105-17972795A416}" presName="parTxOnly" presStyleLbl="node1" presStyleIdx="7" presStyleCnt="9">
        <dgm:presLayoutVars>
          <dgm:bulletEnabled val="1"/>
        </dgm:presLayoutVars>
      </dgm:prSet>
      <dgm:spPr/>
    </dgm:pt>
    <dgm:pt modelId="{3919FC3F-2B45-4037-9301-6380D8A7C2A5}" type="pres">
      <dgm:prSet presAssocID="{DAF6547A-215F-4F07-97AE-670AF9715DE1}" presName="parSpace" presStyleCnt="0"/>
      <dgm:spPr/>
    </dgm:pt>
    <dgm:pt modelId="{E5A1C089-96F0-441F-845A-EB6CF1A77D03}" type="pres">
      <dgm:prSet presAssocID="{A051D366-731F-443D-802F-115AF57DDA8F}" presName="parTxOnly" presStyleLbl="node1" presStyleIdx="8" presStyleCnt="9">
        <dgm:presLayoutVars>
          <dgm:bulletEnabled val="1"/>
        </dgm:presLayoutVars>
      </dgm:prSet>
      <dgm:spPr/>
    </dgm:pt>
  </dgm:ptLst>
  <dgm:cxnLst>
    <dgm:cxn modelId="{A3354703-1278-4ED3-8E1D-0FE12018C920}" srcId="{A50C928B-615B-4E0A-80BF-CA7F04B2EC7A}" destId="{A47C7B66-E07C-4066-9105-17972795A416}" srcOrd="7" destOrd="0" parTransId="{800854F2-1C38-4BBA-A4AA-0DB31D433676}" sibTransId="{DAF6547A-215F-4F07-97AE-670AF9715DE1}"/>
    <dgm:cxn modelId="{775E800E-0B7A-468F-AD21-7ACD16F98745}" srcId="{A50C928B-615B-4E0A-80BF-CA7F04B2EC7A}" destId="{38F03D40-E811-49A3-9647-250406B56F53}" srcOrd="2" destOrd="0" parTransId="{94F89237-B1D5-42C2-907D-4B8571E6C5F1}" sibTransId="{7F210BB7-F605-4A8F-9AF6-254919F1219B}"/>
    <dgm:cxn modelId="{F55B022F-BA26-45AD-82EF-BA9694F0473E}" srcId="{A50C928B-615B-4E0A-80BF-CA7F04B2EC7A}" destId="{7EB8041E-FD31-4DC0-82C6-CB0718BC782C}" srcOrd="0" destOrd="0" parTransId="{1546E480-30A5-4A02-8B62-2C70409131AB}" sibTransId="{BDE32536-174E-427C-B312-78ED151D3181}"/>
    <dgm:cxn modelId="{513D9563-D708-4B7E-977F-7981718A9B9B}" srcId="{A50C928B-615B-4E0A-80BF-CA7F04B2EC7A}" destId="{1F018B42-334B-43A8-99B7-EFBF3587AA81}" srcOrd="3" destOrd="0" parTransId="{F5689FF6-6F28-4A96-9BA6-510D7C159EF9}" sibTransId="{E6ED7E68-99E6-40D8-9FFC-D1584B15D450}"/>
    <dgm:cxn modelId="{490FF963-B311-4C62-ACBD-AF41490D5395}" srcId="{A50C928B-615B-4E0A-80BF-CA7F04B2EC7A}" destId="{DD3DCCD1-D2AF-4567-8E7A-E0201CABECA6}" srcOrd="1" destOrd="0" parTransId="{62F932D5-8AE2-43B5-ADF7-D06FA2A9DBAA}" sibTransId="{CADB1868-56DE-4274-8B7F-1AA84CD9B7B3}"/>
    <dgm:cxn modelId="{3CA56B49-6272-44AA-BE6F-8E4912E238A2}" srcId="{A50C928B-615B-4E0A-80BF-CA7F04B2EC7A}" destId="{A051D366-731F-443D-802F-115AF57DDA8F}" srcOrd="8" destOrd="0" parTransId="{D62AA24A-2EA2-4E8C-8629-DBA04694F4C0}" sibTransId="{46B7FF1F-99D0-4B6F-8D1B-105CCD6E559A}"/>
    <dgm:cxn modelId="{23D0A371-5719-4E8B-A16E-33AB7F6B302C}" type="presOf" srcId="{62895004-617A-47F5-9015-080664940F59}" destId="{072A95BD-0930-4248-BA2D-C0AE2ADF51E3}" srcOrd="0" destOrd="0" presId="urn:microsoft.com/office/officeart/2005/8/layout/hChevron3"/>
    <dgm:cxn modelId="{BEB28972-F700-4BF6-B608-BD1781CB4523}" srcId="{A50C928B-615B-4E0A-80BF-CA7F04B2EC7A}" destId="{62895004-617A-47F5-9015-080664940F59}" srcOrd="4" destOrd="0" parTransId="{882800CB-DF16-4513-BE5D-A981E1C6C1ED}" sibTransId="{677C094C-E7D0-46DB-B475-0370E74456C1}"/>
    <dgm:cxn modelId="{4449217C-3248-4E9F-9106-7F8D39F5D8E4}" type="presOf" srcId="{A051D366-731F-443D-802F-115AF57DDA8F}" destId="{E5A1C089-96F0-441F-845A-EB6CF1A77D03}" srcOrd="0" destOrd="0" presId="urn:microsoft.com/office/officeart/2005/8/layout/hChevron3"/>
    <dgm:cxn modelId="{4A597D90-3137-49E7-9FD4-560A12E11921}" type="presOf" srcId="{A50C928B-615B-4E0A-80BF-CA7F04B2EC7A}" destId="{2FD9B0A6-C4A1-412C-B4BD-66215F4E762A}" srcOrd="0" destOrd="0" presId="urn:microsoft.com/office/officeart/2005/8/layout/hChevron3"/>
    <dgm:cxn modelId="{43FA3A94-E6B4-4243-A702-9050892176D8}" type="presOf" srcId="{DD3DCCD1-D2AF-4567-8E7A-E0201CABECA6}" destId="{70712CDD-913A-4CF1-92A2-27DEF14954BB}" srcOrd="0" destOrd="0" presId="urn:microsoft.com/office/officeart/2005/8/layout/hChevron3"/>
    <dgm:cxn modelId="{2BBEBEA6-E056-4824-BD15-71E72894702E}" type="presOf" srcId="{38F03D40-E811-49A3-9647-250406B56F53}" destId="{1AB5208F-F8AE-40A2-A4BC-C48C8B1FCD08}" srcOrd="0" destOrd="0" presId="urn:microsoft.com/office/officeart/2005/8/layout/hChevron3"/>
    <dgm:cxn modelId="{EB6FC8AD-8CF5-47D7-A5D2-C626874EBDA7}" srcId="{A50C928B-615B-4E0A-80BF-CA7F04B2EC7A}" destId="{5B81862D-CE5E-49BC-9C68-06984BA189BC}" srcOrd="5" destOrd="0" parTransId="{2B538AF0-86DD-4C5A-836E-E510883B7A7E}" sibTransId="{010BB7F0-82DE-44AF-AEA7-6EC84DA3E412}"/>
    <dgm:cxn modelId="{6560B5B4-81D6-4BE8-A1DB-838CC87EB7F7}" type="presOf" srcId="{B1C2144A-564E-4B7D-832F-3ECC49C5F89F}" destId="{F06BFCE2-5008-4129-9232-AF695D9B99D1}" srcOrd="0" destOrd="0" presId="urn:microsoft.com/office/officeart/2005/8/layout/hChevron3"/>
    <dgm:cxn modelId="{3CAFB7B6-262C-4B92-A308-BB28ACAA1D1E}" type="presOf" srcId="{A47C7B66-E07C-4066-9105-17972795A416}" destId="{F43B3B39-4A4C-4EF9-A47C-C19653B40987}" srcOrd="0" destOrd="0" presId="urn:microsoft.com/office/officeart/2005/8/layout/hChevron3"/>
    <dgm:cxn modelId="{870105C5-A333-4C22-93B5-E6E0001CD76C}" srcId="{A50C928B-615B-4E0A-80BF-CA7F04B2EC7A}" destId="{B1C2144A-564E-4B7D-832F-3ECC49C5F89F}" srcOrd="6" destOrd="0" parTransId="{49DA24BB-4552-41AE-8874-A82C562E6C1E}" sibTransId="{FAF157BC-682B-4E7E-BFB0-45794A7552B9}"/>
    <dgm:cxn modelId="{BEEC68C7-0CD4-4B67-ADB0-8BFE3817919D}" type="presOf" srcId="{1F018B42-334B-43A8-99B7-EFBF3587AA81}" destId="{F43BFC69-98D2-4DCC-890D-803A6C333E5E}" srcOrd="0" destOrd="0" presId="urn:microsoft.com/office/officeart/2005/8/layout/hChevron3"/>
    <dgm:cxn modelId="{FF83A9D2-F8FE-4ECD-8C4B-86826512CA83}" type="presOf" srcId="{5B81862D-CE5E-49BC-9C68-06984BA189BC}" destId="{4816A739-E905-43C9-B424-1192DEBDCDC5}" srcOrd="0" destOrd="0" presId="urn:microsoft.com/office/officeart/2005/8/layout/hChevron3"/>
    <dgm:cxn modelId="{3CC235F0-9CFB-4AEA-9A04-CF2905E503BF}" type="presOf" srcId="{7EB8041E-FD31-4DC0-82C6-CB0718BC782C}" destId="{875B08E0-B705-4FC5-B9DF-AB6E1A7A0156}" srcOrd="0" destOrd="0" presId="urn:microsoft.com/office/officeart/2005/8/layout/hChevron3"/>
    <dgm:cxn modelId="{24606A2C-0BF0-4254-AD42-C1BFE07AF113}" type="presParOf" srcId="{2FD9B0A6-C4A1-412C-B4BD-66215F4E762A}" destId="{875B08E0-B705-4FC5-B9DF-AB6E1A7A0156}" srcOrd="0" destOrd="0" presId="urn:microsoft.com/office/officeart/2005/8/layout/hChevron3"/>
    <dgm:cxn modelId="{F38414DD-07FF-412F-96B1-89AFC36BCD19}" type="presParOf" srcId="{2FD9B0A6-C4A1-412C-B4BD-66215F4E762A}" destId="{6489E541-21BD-49D0-9CA6-FBA9449BACE0}" srcOrd="1" destOrd="0" presId="urn:microsoft.com/office/officeart/2005/8/layout/hChevron3"/>
    <dgm:cxn modelId="{A2B893E5-BB56-4D71-9403-F1C51F3999E1}" type="presParOf" srcId="{2FD9B0A6-C4A1-412C-B4BD-66215F4E762A}" destId="{70712CDD-913A-4CF1-92A2-27DEF14954BB}" srcOrd="2" destOrd="0" presId="urn:microsoft.com/office/officeart/2005/8/layout/hChevron3"/>
    <dgm:cxn modelId="{E2C12384-49CB-46BD-80B9-C8D50AA988A9}" type="presParOf" srcId="{2FD9B0A6-C4A1-412C-B4BD-66215F4E762A}" destId="{A5CF2C5B-69FF-4142-88B3-32A42AC16C22}" srcOrd="3" destOrd="0" presId="urn:microsoft.com/office/officeart/2005/8/layout/hChevron3"/>
    <dgm:cxn modelId="{B0E859EA-85D3-4E90-8DF4-8C5A4C95D174}" type="presParOf" srcId="{2FD9B0A6-C4A1-412C-B4BD-66215F4E762A}" destId="{1AB5208F-F8AE-40A2-A4BC-C48C8B1FCD08}" srcOrd="4" destOrd="0" presId="urn:microsoft.com/office/officeart/2005/8/layout/hChevron3"/>
    <dgm:cxn modelId="{E7CF7BA2-9AD5-4E63-9E75-3AF366089EB5}" type="presParOf" srcId="{2FD9B0A6-C4A1-412C-B4BD-66215F4E762A}" destId="{C87A71F9-BF98-4816-8C57-169BE3DA88B4}" srcOrd="5" destOrd="0" presId="urn:microsoft.com/office/officeart/2005/8/layout/hChevron3"/>
    <dgm:cxn modelId="{E40C34BC-3E67-4EBE-AE5B-0B55AA58275A}" type="presParOf" srcId="{2FD9B0A6-C4A1-412C-B4BD-66215F4E762A}" destId="{F43BFC69-98D2-4DCC-890D-803A6C333E5E}" srcOrd="6" destOrd="0" presId="urn:microsoft.com/office/officeart/2005/8/layout/hChevron3"/>
    <dgm:cxn modelId="{563F9F81-397C-4288-A1D7-30EF258E7AF2}" type="presParOf" srcId="{2FD9B0A6-C4A1-412C-B4BD-66215F4E762A}" destId="{265A39DD-74D0-4AEF-8406-2EAF1D2DAE49}" srcOrd="7" destOrd="0" presId="urn:microsoft.com/office/officeart/2005/8/layout/hChevron3"/>
    <dgm:cxn modelId="{792CA275-77B1-4AF1-9FE3-112638D2F6AF}" type="presParOf" srcId="{2FD9B0A6-C4A1-412C-B4BD-66215F4E762A}" destId="{072A95BD-0930-4248-BA2D-C0AE2ADF51E3}" srcOrd="8" destOrd="0" presId="urn:microsoft.com/office/officeart/2005/8/layout/hChevron3"/>
    <dgm:cxn modelId="{166240DA-D3F3-415D-AB03-DEFF75B0BFF9}" type="presParOf" srcId="{2FD9B0A6-C4A1-412C-B4BD-66215F4E762A}" destId="{FA062430-F5B3-4089-B297-768511561E41}" srcOrd="9" destOrd="0" presId="urn:microsoft.com/office/officeart/2005/8/layout/hChevron3"/>
    <dgm:cxn modelId="{6B836A3A-9A5B-4CA7-8824-047DD98D0475}" type="presParOf" srcId="{2FD9B0A6-C4A1-412C-B4BD-66215F4E762A}" destId="{4816A739-E905-43C9-B424-1192DEBDCDC5}" srcOrd="10" destOrd="0" presId="urn:microsoft.com/office/officeart/2005/8/layout/hChevron3"/>
    <dgm:cxn modelId="{C037A93E-0AB6-43CD-99E4-B2139D5DF0E7}" type="presParOf" srcId="{2FD9B0A6-C4A1-412C-B4BD-66215F4E762A}" destId="{7DA9B04A-A8E0-416F-B368-F35E72B494E3}" srcOrd="11" destOrd="0" presId="urn:microsoft.com/office/officeart/2005/8/layout/hChevron3"/>
    <dgm:cxn modelId="{48650824-A4C7-4AD2-AA8C-00FE29C40A55}" type="presParOf" srcId="{2FD9B0A6-C4A1-412C-B4BD-66215F4E762A}" destId="{F06BFCE2-5008-4129-9232-AF695D9B99D1}" srcOrd="12" destOrd="0" presId="urn:microsoft.com/office/officeart/2005/8/layout/hChevron3"/>
    <dgm:cxn modelId="{C29ECBB6-F54B-41FC-9F1D-2EB1CBF5138A}" type="presParOf" srcId="{2FD9B0A6-C4A1-412C-B4BD-66215F4E762A}" destId="{E282682E-C921-4747-B5A2-38ABA5A4A664}" srcOrd="13" destOrd="0" presId="urn:microsoft.com/office/officeart/2005/8/layout/hChevron3"/>
    <dgm:cxn modelId="{AA77270F-634F-48C3-9284-04BD76A190C6}" type="presParOf" srcId="{2FD9B0A6-C4A1-412C-B4BD-66215F4E762A}" destId="{F43B3B39-4A4C-4EF9-A47C-C19653B40987}" srcOrd="14" destOrd="0" presId="urn:microsoft.com/office/officeart/2005/8/layout/hChevron3"/>
    <dgm:cxn modelId="{4E7795E5-63C9-4F00-B694-A30714DFE9D0}" type="presParOf" srcId="{2FD9B0A6-C4A1-412C-B4BD-66215F4E762A}" destId="{3919FC3F-2B45-4037-9301-6380D8A7C2A5}" srcOrd="15" destOrd="0" presId="urn:microsoft.com/office/officeart/2005/8/layout/hChevron3"/>
    <dgm:cxn modelId="{25293CA7-F00B-4E34-80AF-035DDBAA0DB7}" type="presParOf" srcId="{2FD9B0A6-C4A1-412C-B4BD-66215F4E762A}" destId="{E5A1C089-96F0-441F-845A-EB6CF1A77D03}" srcOrd="16"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0C928B-615B-4E0A-80BF-CA7F04B2EC7A}" type="doc">
      <dgm:prSet loTypeId="urn:microsoft.com/office/officeart/2005/8/layout/hChevron3" loCatId="process" qsTypeId="urn:microsoft.com/office/officeart/2005/8/quickstyle/simple1" qsCatId="simple" csTypeId="urn:microsoft.com/office/officeart/2005/8/colors/accent3_2" csCatId="accent3" phldr="1"/>
      <dgm:spPr/>
    </dgm:pt>
    <dgm:pt modelId="{7EB8041E-FD31-4DC0-82C6-CB0718BC782C}">
      <dgm:prSet phldrT="[Text]"/>
      <dgm:spPr>
        <a:solidFill>
          <a:schemeClr val="tx1">
            <a:lumMod val="65000"/>
            <a:lumOff val="35000"/>
          </a:schemeClr>
        </a:solidFill>
      </dgm:spPr>
      <dgm:t>
        <a:bodyPr/>
        <a:lstStyle/>
        <a:p>
          <a:r>
            <a:rPr lang="en-US" dirty="0"/>
            <a:t>M1</a:t>
          </a:r>
        </a:p>
      </dgm:t>
    </dgm:pt>
    <dgm:pt modelId="{1546E480-30A5-4A02-8B62-2C70409131AB}" type="parTrans" cxnId="{F55B022F-BA26-45AD-82EF-BA9694F0473E}">
      <dgm:prSet/>
      <dgm:spPr/>
      <dgm:t>
        <a:bodyPr/>
        <a:lstStyle/>
        <a:p>
          <a:endParaRPr lang="en-US"/>
        </a:p>
      </dgm:t>
    </dgm:pt>
    <dgm:pt modelId="{BDE32536-174E-427C-B312-78ED151D3181}" type="sibTrans" cxnId="{F55B022F-BA26-45AD-82EF-BA9694F0473E}">
      <dgm:prSet/>
      <dgm:spPr/>
      <dgm:t>
        <a:bodyPr/>
        <a:lstStyle/>
        <a:p>
          <a:endParaRPr lang="en-US"/>
        </a:p>
      </dgm:t>
    </dgm:pt>
    <dgm:pt modelId="{DD3DCCD1-D2AF-4567-8E7A-E0201CABECA6}">
      <dgm:prSet phldrT="[Text]"/>
      <dgm:spPr/>
      <dgm:t>
        <a:bodyPr/>
        <a:lstStyle/>
        <a:p>
          <a:r>
            <a:rPr lang="en-US" dirty="0"/>
            <a:t>A2</a:t>
          </a:r>
        </a:p>
      </dgm:t>
    </dgm:pt>
    <dgm:pt modelId="{62F932D5-8AE2-43B5-ADF7-D06FA2A9DBAA}" type="parTrans" cxnId="{490FF963-B311-4C62-ACBD-AF41490D5395}">
      <dgm:prSet/>
      <dgm:spPr/>
      <dgm:t>
        <a:bodyPr/>
        <a:lstStyle/>
        <a:p>
          <a:endParaRPr lang="en-US"/>
        </a:p>
      </dgm:t>
    </dgm:pt>
    <dgm:pt modelId="{CADB1868-56DE-4274-8B7F-1AA84CD9B7B3}" type="sibTrans" cxnId="{490FF963-B311-4C62-ACBD-AF41490D5395}">
      <dgm:prSet/>
      <dgm:spPr/>
      <dgm:t>
        <a:bodyPr/>
        <a:lstStyle/>
        <a:p>
          <a:endParaRPr lang="en-US"/>
        </a:p>
      </dgm:t>
    </dgm:pt>
    <dgm:pt modelId="{38F03D40-E811-49A3-9647-250406B56F53}">
      <dgm:prSet phldrT="[Text]"/>
      <dgm:spPr/>
      <dgm:t>
        <a:bodyPr/>
        <a:lstStyle/>
        <a:p>
          <a:r>
            <a:rPr lang="en-US" dirty="0"/>
            <a:t>A3</a:t>
          </a:r>
        </a:p>
      </dgm:t>
    </dgm:pt>
    <dgm:pt modelId="{94F89237-B1D5-42C2-907D-4B8571E6C5F1}" type="parTrans" cxnId="{775E800E-0B7A-468F-AD21-7ACD16F98745}">
      <dgm:prSet/>
      <dgm:spPr/>
      <dgm:t>
        <a:bodyPr/>
        <a:lstStyle/>
        <a:p>
          <a:endParaRPr lang="en-US"/>
        </a:p>
      </dgm:t>
    </dgm:pt>
    <dgm:pt modelId="{7F210BB7-F605-4A8F-9AF6-254919F1219B}" type="sibTrans" cxnId="{775E800E-0B7A-468F-AD21-7ACD16F98745}">
      <dgm:prSet/>
      <dgm:spPr/>
      <dgm:t>
        <a:bodyPr/>
        <a:lstStyle/>
        <a:p>
          <a:endParaRPr lang="en-US"/>
        </a:p>
      </dgm:t>
    </dgm:pt>
    <dgm:pt modelId="{1F018B42-334B-43A8-99B7-EFBF3587AA81}">
      <dgm:prSet phldrT="[Text]"/>
      <dgm:spPr/>
      <dgm:t>
        <a:bodyPr/>
        <a:lstStyle/>
        <a:p>
          <a:r>
            <a:rPr lang="en-US" dirty="0"/>
            <a:t>A4</a:t>
          </a:r>
        </a:p>
      </dgm:t>
    </dgm:pt>
    <dgm:pt modelId="{F5689FF6-6F28-4A96-9BA6-510D7C159EF9}" type="parTrans" cxnId="{513D9563-D708-4B7E-977F-7981718A9B9B}">
      <dgm:prSet/>
      <dgm:spPr/>
      <dgm:t>
        <a:bodyPr/>
        <a:lstStyle/>
        <a:p>
          <a:endParaRPr lang="en-US"/>
        </a:p>
      </dgm:t>
    </dgm:pt>
    <dgm:pt modelId="{E6ED7E68-99E6-40D8-9FFC-D1584B15D450}" type="sibTrans" cxnId="{513D9563-D708-4B7E-977F-7981718A9B9B}">
      <dgm:prSet/>
      <dgm:spPr/>
      <dgm:t>
        <a:bodyPr/>
        <a:lstStyle/>
        <a:p>
          <a:endParaRPr lang="en-US"/>
        </a:p>
      </dgm:t>
    </dgm:pt>
    <dgm:pt modelId="{62895004-617A-47F5-9015-080664940F59}">
      <dgm:prSet phldrT="[Text]"/>
      <dgm:spPr/>
      <dgm:t>
        <a:bodyPr/>
        <a:lstStyle/>
        <a:p>
          <a:r>
            <a:rPr lang="en-US" dirty="0"/>
            <a:t>A5</a:t>
          </a:r>
        </a:p>
      </dgm:t>
    </dgm:pt>
    <dgm:pt modelId="{882800CB-DF16-4513-BE5D-A981E1C6C1ED}" type="parTrans" cxnId="{BEB28972-F700-4BF6-B608-BD1781CB4523}">
      <dgm:prSet/>
      <dgm:spPr/>
      <dgm:t>
        <a:bodyPr/>
        <a:lstStyle/>
        <a:p>
          <a:endParaRPr lang="en-US"/>
        </a:p>
      </dgm:t>
    </dgm:pt>
    <dgm:pt modelId="{677C094C-E7D0-46DB-B475-0370E74456C1}" type="sibTrans" cxnId="{BEB28972-F700-4BF6-B608-BD1781CB4523}">
      <dgm:prSet/>
      <dgm:spPr/>
      <dgm:t>
        <a:bodyPr/>
        <a:lstStyle/>
        <a:p>
          <a:endParaRPr lang="en-US"/>
        </a:p>
      </dgm:t>
    </dgm:pt>
    <dgm:pt modelId="{5B81862D-CE5E-49BC-9C68-06984BA189BC}">
      <dgm:prSet phldrT="[Text]"/>
      <dgm:spPr/>
      <dgm:t>
        <a:bodyPr/>
        <a:lstStyle/>
        <a:p>
          <a:r>
            <a:rPr lang="en-US" dirty="0"/>
            <a:t>A6</a:t>
          </a:r>
        </a:p>
      </dgm:t>
    </dgm:pt>
    <dgm:pt modelId="{2B538AF0-86DD-4C5A-836E-E510883B7A7E}" type="parTrans" cxnId="{EB6FC8AD-8CF5-47D7-A5D2-C626874EBDA7}">
      <dgm:prSet/>
      <dgm:spPr/>
      <dgm:t>
        <a:bodyPr/>
        <a:lstStyle/>
        <a:p>
          <a:endParaRPr lang="en-US"/>
        </a:p>
      </dgm:t>
    </dgm:pt>
    <dgm:pt modelId="{010BB7F0-82DE-44AF-AEA7-6EC84DA3E412}" type="sibTrans" cxnId="{EB6FC8AD-8CF5-47D7-A5D2-C626874EBDA7}">
      <dgm:prSet/>
      <dgm:spPr/>
      <dgm:t>
        <a:bodyPr/>
        <a:lstStyle/>
        <a:p>
          <a:endParaRPr lang="en-US"/>
        </a:p>
      </dgm:t>
    </dgm:pt>
    <dgm:pt modelId="{B1C2144A-564E-4B7D-832F-3ECC49C5F89F}">
      <dgm:prSet phldrT="[Text]"/>
      <dgm:spPr/>
      <dgm:t>
        <a:bodyPr/>
        <a:lstStyle/>
        <a:p>
          <a:r>
            <a:rPr lang="en-US" dirty="0"/>
            <a:t>A7</a:t>
          </a:r>
        </a:p>
      </dgm:t>
    </dgm:pt>
    <dgm:pt modelId="{49DA24BB-4552-41AE-8874-A82C562E6C1E}" type="parTrans" cxnId="{870105C5-A333-4C22-93B5-E6E0001CD76C}">
      <dgm:prSet/>
      <dgm:spPr/>
      <dgm:t>
        <a:bodyPr/>
        <a:lstStyle/>
        <a:p>
          <a:endParaRPr lang="en-US"/>
        </a:p>
      </dgm:t>
    </dgm:pt>
    <dgm:pt modelId="{FAF157BC-682B-4E7E-BFB0-45794A7552B9}" type="sibTrans" cxnId="{870105C5-A333-4C22-93B5-E6E0001CD76C}">
      <dgm:prSet/>
      <dgm:spPr/>
      <dgm:t>
        <a:bodyPr/>
        <a:lstStyle/>
        <a:p>
          <a:endParaRPr lang="en-US"/>
        </a:p>
      </dgm:t>
    </dgm:pt>
    <dgm:pt modelId="{A47C7B66-E07C-4066-9105-17972795A416}">
      <dgm:prSet phldrT="[Text]"/>
      <dgm:spPr/>
      <dgm:t>
        <a:bodyPr/>
        <a:lstStyle/>
        <a:p>
          <a:r>
            <a:rPr lang="en-US" dirty="0"/>
            <a:t>A8</a:t>
          </a:r>
        </a:p>
      </dgm:t>
    </dgm:pt>
    <dgm:pt modelId="{800854F2-1C38-4BBA-A4AA-0DB31D433676}" type="parTrans" cxnId="{A3354703-1278-4ED3-8E1D-0FE12018C920}">
      <dgm:prSet/>
      <dgm:spPr/>
      <dgm:t>
        <a:bodyPr/>
        <a:lstStyle/>
        <a:p>
          <a:endParaRPr lang="en-US"/>
        </a:p>
      </dgm:t>
    </dgm:pt>
    <dgm:pt modelId="{DAF6547A-215F-4F07-97AE-670AF9715DE1}" type="sibTrans" cxnId="{A3354703-1278-4ED3-8E1D-0FE12018C920}">
      <dgm:prSet/>
      <dgm:spPr/>
      <dgm:t>
        <a:bodyPr/>
        <a:lstStyle/>
        <a:p>
          <a:endParaRPr lang="en-US"/>
        </a:p>
      </dgm:t>
    </dgm:pt>
    <dgm:pt modelId="{A051D366-731F-443D-802F-115AF57DDA8F}">
      <dgm:prSet phldrT="[Text]"/>
      <dgm:spPr>
        <a:solidFill>
          <a:schemeClr val="tx1">
            <a:lumMod val="65000"/>
            <a:lumOff val="35000"/>
          </a:schemeClr>
        </a:solidFill>
      </dgm:spPr>
      <dgm:t>
        <a:bodyPr/>
        <a:lstStyle/>
        <a:p>
          <a:r>
            <a:rPr lang="en-US" dirty="0"/>
            <a:t>M9</a:t>
          </a:r>
        </a:p>
      </dgm:t>
    </dgm:pt>
    <dgm:pt modelId="{D62AA24A-2EA2-4E8C-8629-DBA04694F4C0}" type="parTrans" cxnId="{3CA56B49-6272-44AA-BE6F-8E4912E238A2}">
      <dgm:prSet/>
      <dgm:spPr/>
      <dgm:t>
        <a:bodyPr/>
        <a:lstStyle/>
        <a:p>
          <a:endParaRPr lang="en-US"/>
        </a:p>
      </dgm:t>
    </dgm:pt>
    <dgm:pt modelId="{46B7FF1F-99D0-4B6F-8D1B-105CCD6E559A}" type="sibTrans" cxnId="{3CA56B49-6272-44AA-BE6F-8E4912E238A2}">
      <dgm:prSet/>
      <dgm:spPr/>
      <dgm:t>
        <a:bodyPr/>
        <a:lstStyle/>
        <a:p>
          <a:endParaRPr lang="en-US"/>
        </a:p>
      </dgm:t>
    </dgm:pt>
    <dgm:pt modelId="{2FD9B0A6-C4A1-412C-B4BD-66215F4E762A}" type="pres">
      <dgm:prSet presAssocID="{A50C928B-615B-4E0A-80BF-CA7F04B2EC7A}" presName="Name0" presStyleCnt="0">
        <dgm:presLayoutVars>
          <dgm:dir/>
          <dgm:resizeHandles val="exact"/>
        </dgm:presLayoutVars>
      </dgm:prSet>
      <dgm:spPr/>
    </dgm:pt>
    <dgm:pt modelId="{875B08E0-B705-4FC5-B9DF-AB6E1A7A0156}" type="pres">
      <dgm:prSet presAssocID="{7EB8041E-FD31-4DC0-82C6-CB0718BC782C}" presName="parTxOnly" presStyleLbl="node1" presStyleIdx="0" presStyleCnt="9">
        <dgm:presLayoutVars>
          <dgm:bulletEnabled val="1"/>
        </dgm:presLayoutVars>
      </dgm:prSet>
      <dgm:spPr/>
    </dgm:pt>
    <dgm:pt modelId="{6489E541-21BD-49D0-9CA6-FBA9449BACE0}" type="pres">
      <dgm:prSet presAssocID="{BDE32536-174E-427C-B312-78ED151D3181}" presName="parSpace" presStyleCnt="0"/>
      <dgm:spPr/>
    </dgm:pt>
    <dgm:pt modelId="{70712CDD-913A-4CF1-92A2-27DEF14954BB}" type="pres">
      <dgm:prSet presAssocID="{DD3DCCD1-D2AF-4567-8E7A-E0201CABECA6}" presName="parTxOnly" presStyleLbl="node1" presStyleIdx="1" presStyleCnt="9">
        <dgm:presLayoutVars>
          <dgm:bulletEnabled val="1"/>
        </dgm:presLayoutVars>
      </dgm:prSet>
      <dgm:spPr/>
    </dgm:pt>
    <dgm:pt modelId="{A5CF2C5B-69FF-4142-88B3-32A42AC16C22}" type="pres">
      <dgm:prSet presAssocID="{CADB1868-56DE-4274-8B7F-1AA84CD9B7B3}" presName="parSpace" presStyleCnt="0"/>
      <dgm:spPr/>
    </dgm:pt>
    <dgm:pt modelId="{1AB5208F-F8AE-40A2-A4BC-C48C8B1FCD08}" type="pres">
      <dgm:prSet presAssocID="{38F03D40-E811-49A3-9647-250406B56F53}" presName="parTxOnly" presStyleLbl="node1" presStyleIdx="2" presStyleCnt="9">
        <dgm:presLayoutVars>
          <dgm:bulletEnabled val="1"/>
        </dgm:presLayoutVars>
      </dgm:prSet>
      <dgm:spPr/>
    </dgm:pt>
    <dgm:pt modelId="{C87A71F9-BF98-4816-8C57-169BE3DA88B4}" type="pres">
      <dgm:prSet presAssocID="{7F210BB7-F605-4A8F-9AF6-254919F1219B}" presName="parSpace" presStyleCnt="0"/>
      <dgm:spPr/>
    </dgm:pt>
    <dgm:pt modelId="{F43BFC69-98D2-4DCC-890D-803A6C333E5E}" type="pres">
      <dgm:prSet presAssocID="{1F018B42-334B-43A8-99B7-EFBF3587AA81}" presName="parTxOnly" presStyleLbl="node1" presStyleIdx="3" presStyleCnt="9">
        <dgm:presLayoutVars>
          <dgm:bulletEnabled val="1"/>
        </dgm:presLayoutVars>
      </dgm:prSet>
      <dgm:spPr/>
    </dgm:pt>
    <dgm:pt modelId="{265A39DD-74D0-4AEF-8406-2EAF1D2DAE49}" type="pres">
      <dgm:prSet presAssocID="{E6ED7E68-99E6-40D8-9FFC-D1584B15D450}" presName="parSpace" presStyleCnt="0"/>
      <dgm:spPr/>
    </dgm:pt>
    <dgm:pt modelId="{072A95BD-0930-4248-BA2D-C0AE2ADF51E3}" type="pres">
      <dgm:prSet presAssocID="{62895004-617A-47F5-9015-080664940F59}" presName="parTxOnly" presStyleLbl="node1" presStyleIdx="4" presStyleCnt="9">
        <dgm:presLayoutVars>
          <dgm:bulletEnabled val="1"/>
        </dgm:presLayoutVars>
      </dgm:prSet>
      <dgm:spPr/>
    </dgm:pt>
    <dgm:pt modelId="{FA062430-F5B3-4089-B297-768511561E41}" type="pres">
      <dgm:prSet presAssocID="{677C094C-E7D0-46DB-B475-0370E74456C1}" presName="parSpace" presStyleCnt="0"/>
      <dgm:spPr/>
    </dgm:pt>
    <dgm:pt modelId="{4816A739-E905-43C9-B424-1192DEBDCDC5}" type="pres">
      <dgm:prSet presAssocID="{5B81862D-CE5E-49BC-9C68-06984BA189BC}" presName="parTxOnly" presStyleLbl="node1" presStyleIdx="5" presStyleCnt="9">
        <dgm:presLayoutVars>
          <dgm:bulletEnabled val="1"/>
        </dgm:presLayoutVars>
      </dgm:prSet>
      <dgm:spPr/>
    </dgm:pt>
    <dgm:pt modelId="{7DA9B04A-A8E0-416F-B368-F35E72B494E3}" type="pres">
      <dgm:prSet presAssocID="{010BB7F0-82DE-44AF-AEA7-6EC84DA3E412}" presName="parSpace" presStyleCnt="0"/>
      <dgm:spPr/>
    </dgm:pt>
    <dgm:pt modelId="{F06BFCE2-5008-4129-9232-AF695D9B99D1}" type="pres">
      <dgm:prSet presAssocID="{B1C2144A-564E-4B7D-832F-3ECC49C5F89F}" presName="parTxOnly" presStyleLbl="node1" presStyleIdx="6" presStyleCnt="9">
        <dgm:presLayoutVars>
          <dgm:bulletEnabled val="1"/>
        </dgm:presLayoutVars>
      </dgm:prSet>
      <dgm:spPr/>
    </dgm:pt>
    <dgm:pt modelId="{E282682E-C921-4747-B5A2-38ABA5A4A664}" type="pres">
      <dgm:prSet presAssocID="{FAF157BC-682B-4E7E-BFB0-45794A7552B9}" presName="parSpace" presStyleCnt="0"/>
      <dgm:spPr/>
    </dgm:pt>
    <dgm:pt modelId="{F43B3B39-4A4C-4EF9-A47C-C19653B40987}" type="pres">
      <dgm:prSet presAssocID="{A47C7B66-E07C-4066-9105-17972795A416}" presName="parTxOnly" presStyleLbl="node1" presStyleIdx="7" presStyleCnt="9">
        <dgm:presLayoutVars>
          <dgm:bulletEnabled val="1"/>
        </dgm:presLayoutVars>
      </dgm:prSet>
      <dgm:spPr/>
    </dgm:pt>
    <dgm:pt modelId="{3919FC3F-2B45-4037-9301-6380D8A7C2A5}" type="pres">
      <dgm:prSet presAssocID="{DAF6547A-215F-4F07-97AE-670AF9715DE1}" presName="parSpace" presStyleCnt="0"/>
      <dgm:spPr/>
    </dgm:pt>
    <dgm:pt modelId="{E5A1C089-96F0-441F-845A-EB6CF1A77D03}" type="pres">
      <dgm:prSet presAssocID="{A051D366-731F-443D-802F-115AF57DDA8F}" presName="parTxOnly" presStyleLbl="node1" presStyleIdx="8" presStyleCnt="9">
        <dgm:presLayoutVars>
          <dgm:bulletEnabled val="1"/>
        </dgm:presLayoutVars>
      </dgm:prSet>
      <dgm:spPr/>
    </dgm:pt>
  </dgm:ptLst>
  <dgm:cxnLst>
    <dgm:cxn modelId="{A3354703-1278-4ED3-8E1D-0FE12018C920}" srcId="{A50C928B-615B-4E0A-80BF-CA7F04B2EC7A}" destId="{A47C7B66-E07C-4066-9105-17972795A416}" srcOrd="7" destOrd="0" parTransId="{800854F2-1C38-4BBA-A4AA-0DB31D433676}" sibTransId="{DAF6547A-215F-4F07-97AE-670AF9715DE1}"/>
    <dgm:cxn modelId="{775E800E-0B7A-468F-AD21-7ACD16F98745}" srcId="{A50C928B-615B-4E0A-80BF-CA7F04B2EC7A}" destId="{38F03D40-E811-49A3-9647-250406B56F53}" srcOrd="2" destOrd="0" parTransId="{94F89237-B1D5-42C2-907D-4B8571E6C5F1}" sibTransId="{7F210BB7-F605-4A8F-9AF6-254919F1219B}"/>
    <dgm:cxn modelId="{F55B022F-BA26-45AD-82EF-BA9694F0473E}" srcId="{A50C928B-615B-4E0A-80BF-CA7F04B2EC7A}" destId="{7EB8041E-FD31-4DC0-82C6-CB0718BC782C}" srcOrd="0" destOrd="0" parTransId="{1546E480-30A5-4A02-8B62-2C70409131AB}" sibTransId="{BDE32536-174E-427C-B312-78ED151D3181}"/>
    <dgm:cxn modelId="{513D9563-D708-4B7E-977F-7981718A9B9B}" srcId="{A50C928B-615B-4E0A-80BF-CA7F04B2EC7A}" destId="{1F018B42-334B-43A8-99B7-EFBF3587AA81}" srcOrd="3" destOrd="0" parTransId="{F5689FF6-6F28-4A96-9BA6-510D7C159EF9}" sibTransId="{E6ED7E68-99E6-40D8-9FFC-D1584B15D450}"/>
    <dgm:cxn modelId="{490FF963-B311-4C62-ACBD-AF41490D5395}" srcId="{A50C928B-615B-4E0A-80BF-CA7F04B2EC7A}" destId="{DD3DCCD1-D2AF-4567-8E7A-E0201CABECA6}" srcOrd="1" destOrd="0" parTransId="{62F932D5-8AE2-43B5-ADF7-D06FA2A9DBAA}" sibTransId="{CADB1868-56DE-4274-8B7F-1AA84CD9B7B3}"/>
    <dgm:cxn modelId="{3CA56B49-6272-44AA-BE6F-8E4912E238A2}" srcId="{A50C928B-615B-4E0A-80BF-CA7F04B2EC7A}" destId="{A051D366-731F-443D-802F-115AF57DDA8F}" srcOrd="8" destOrd="0" parTransId="{D62AA24A-2EA2-4E8C-8629-DBA04694F4C0}" sibTransId="{46B7FF1F-99D0-4B6F-8D1B-105CCD6E559A}"/>
    <dgm:cxn modelId="{23D0A371-5719-4E8B-A16E-33AB7F6B302C}" type="presOf" srcId="{62895004-617A-47F5-9015-080664940F59}" destId="{072A95BD-0930-4248-BA2D-C0AE2ADF51E3}" srcOrd="0" destOrd="0" presId="urn:microsoft.com/office/officeart/2005/8/layout/hChevron3"/>
    <dgm:cxn modelId="{BEB28972-F700-4BF6-B608-BD1781CB4523}" srcId="{A50C928B-615B-4E0A-80BF-CA7F04B2EC7A}" destId="{62895004-617A-47F5-9015-080664940F59}" srcOrd="4" destOrd="0" parTransId="{882800CB-DF16-4513-BE5D-A981E1C6C1ED}" sibTransId="{677C094C-E7D0-46DB-B475-0370E74456C1}"/>
    <dgm:cxn modelId="{4449217C-3248-4E9F-9106-7F8D39F5D8E4}" type="presOf" srcId="{A051D366-731F-443D-802F-115AF57DDA8F}" destId="{E5A1C089-96F0-441F-845A-EB6CF1A77D03}" srcOrd="0" destOrd="0" presId="urn:microsoft.com/office/officeart/2005/8/layout/hChevron3"/>
    <dgm:cxn modelId="{4A597D90-3137-49E7-9FD4-560A12E11921}" type="presOf" srcId="{A50C928B-615B-4E0A-80BF-CA7F04B2EC7A}" destId="{2FD9B0A6-C4A1-412C-B4BD-66215F4E762A}" srcOrd="0" destOrd="0" presId="urn:microsoft.com/office/officeart/2005/8/layout/hChevron3"/>
    <dgm:cxn modelId="{43FA3A94-E6B4-4243-A702-9050892176D8}" type="presOf" srcId="{DD3DCCD1-D2AF-4567-8E7A-E0201CABECA6}" destId="{70712CDD-913A-4CF1-92A2-27DEF14954BB}" srcOrd="0" destOrd="0" presId="urn:microsoft.com/office/officeart/2005/8/layout/hChevron3"/>
    <dgm:cxn modelId="{2BBEBEA6-E056-4824-BD15-71E72894702E}" type="presOf" srcId="{38F03D40-E811-49A3-9647-250406B56F53}" destId="{1AB5208F-F8AE-40A2-A4BC-C48C8B1FCD08}" srcOrd="0" destOrd="0" presId="urn:microsoft.com/office/officeart/2005/8/layout/hChevron3"/>
    <dgm:cxn modelId="{EB6FC8AD-8CF5-47D7-A5D2-C626874EBDA7}" srcId="{A50C928B-615B-4E0A-80BF-CA7F04B2EC7A}" destId="{5B81862D-CE5E-49BC-9C68-06984BA189BC}" srcOrd="5" destOrd="0" parTransId="{2B538AF0-86DD-4C5A-836E-E510883B7A7E}" sibTransId="{010BB7F0-82DE-44AF-AEA7-6EC84DA3E412}"/>
    <dgm:cxn modelId="{6560B5B4-81D6-4BE8-A1DB-838CC87EB7F7}" type="presOf" srcId="{B1C2144A-564E-4B7D-832F-3ECC49C5F89F}" destId="{F06BFCE2-5008-4129-9232-AF695D9B99D1}" srcOrd="0" destOrd="0" presId="urn:microsoft.com/office/officeart/2005/8/layout/hChevron3"/>
    <dgm:cxn modelId="{3CAFB7B6-262C-4B92-A308-BB28ACAA1D1E}" type="presOf" srcId="{A47C7B66-E07C-4066-9105-17972795A416}" destId="{F43B3B39-4A4C-4EF9-A47C-C19653B40987}" srcOrd="0" destOrd="0" presId="urn:microsoft.com/office/officeart/2005/8/layout/hChevron3"/>
    <dgm:cxn modelId="{870105C5-A333-4C22-93B5-E6E0001CD76C}" srcId="{A50C928B-615B-4E0A-80BF-CA7F04B2EC7A}" destId="{B1C2144A-564E-4B7D-832F-3ECC49C5F89F}" srcOrd="6" destOrd="0" parTransId="{49DA24BB-4552-41AE-8874-A82C562E6C1E}" sibTransId="{FAF157BC-682B-4E7E-BFB0-45794A7552B9}"/>
    <dgm:cxn modelId="{BEEC68C7-0CD4-4B67-ADB0-8BFE3817919D}" type="presOf" srcId="{1F018B42-334B-43A8-99B7-EFBF3587AA81}" destId="{F43BFC69-98D2-4DCC-890D-803A6C333E5E}" srcOrd="0" destOrd="0" presId="urn:microsoft.com/office/officeart/2005/8/layout/hChevron3"/>
    <dgm:cxn modelId="{FF83A9D2-F8FE-4ECD-8C4B-86826512CA83}" type="presOf" srcId="{5B81862D-CE5E-49BC-9C68-06984BA189BC}" destId="{4816A739-E905-43C9-B424-1192DEBDCDC5}" srcOrd="0" destOrd="0" presId="urn:microsoft.com/office/officeart/2005/8/layout/hChevron3"/>
    <dgm:cxn modelId="{3CC235F0-9CFB-4AEA-9A04-CF2905E503BF}" type="presOf" srcId="{7EB8041E-FD31-4DC0-82C6-CB0718BC782C}" destId="{875B08E0-B705-4FC5-B9DF-AB6E1A7A0156}" srcOrd="0" destOrd="0" presId="urn:microsoft.com/office/officeart/2005/8/layout/hChevron3"/>
    <dgm:cxn modelId="{24606A2C-0BF0-4254-AD42-C1BFE07AF113}" type="presParOf" srcId="{2FD9B0A6-C4A1-412C-B4BD-66215F4E762A}" destId="{875B08E0-B705-4FC5-B9DF-AB6E1A7A0156}" srcOrd="0" destOrd="0" presId="urn:microsoft.com/office/officeart/2005/8/layout/hChevron3"/>
    <dgm:cxn modelId="{F38414DD-07FF-412F-96B1-89AFC36BCD19}" type="presParOf" srcId="{2FD9B0A6-C4A1-412C-B4BD-66215F4E762A}" destId="{6489E541-21BD-49D0-9CA6-FBA9449BACE0}" srcOrd="1" destOrd="0" presId="urn:microsoft.com/office/officeart/2005/8/layout/hChevron3"/>
    <dgm:cxn modelId="{A2B893E5-BB56-4D71-9403-F1C51F3999E1}" type="presParOf" srcId="{2FD9B0A6-C4A1-412C-B4BD-66215F4E762A}" destId="{70712CDD-913A-4CF1-92A2-27DEF14954BB}" srcOrd="2" destOrd="0" presId="urn:microsoft.com/office/officeart/2005/8/layout/hChevron3"/>
    <dgm:cxn modelId="{E2C12384-49CB-46BD-80B9-C8D50AA988A9}" type="presParOf" srcId="{2FD9B0A6-C4A1-412C-B4BD-66215F4E762A}" destId="{A5CF2C5B-69FF-4142-88B3-32A42AC16C22}" srcOrd="3" destOrd="0" presId="urn:microsoft.com/office/officeart/2005/8/layout/hChevron3"/>
    <dgm:cxn modelId="{B0E859EA-85D3-4E90-8DF4-8C5A4C95D174}" type="presParOf" srcId="{2FD9B0A6-C4A1-412C-B4BD-66215F4E762A}" destId="{1AB5208F-F8AE-40A2-A4BC-C48C8B1FCD08}" srcOrd="4" destOrd="0" presId="urn:microsoft.com/office/officeart/2005/8/layout/hChevron3"/>
    <dgm:cxn modelId="{E7CF7BA2-9AD5-4E63-9E75-3AF366089EB5}" type="presParOf" srcId="{2FD9B0A6-C4A1-412C-B4BD-66215F4E762A}" destId="{C87A71F9-BF98-4816-8C57-169BE3DA88B4}" srcOrd="5" destOrd="0" presId="urn:microsoft.com/office/officeart/2005/8/layout/hChevron3"/>
    <dgm:cxn modelId="{E40C34BC-3E67-4EBE-AE5B-0B55AA58275A}" type="presParOf" srcId="{2FD9B0A6-C4A1-412C-B4BD-66215F4E762A}" destId="{F43BFC69-98D2-4DCC-890D-803A6C333E5E}" srcOrd="6" destOrd="0" presId="urn:microsoft.com/office/officeart/2005/8/layout/hChevron3"/>
    <dgm:cxn modelId="{563F9F81-397C-4288-A1D7-30EF258E7AF2}" type="presParOf" srcId="{2FD9B0A6-C4A1-412C-B4BD-66215F4E762A}" destId="{265A39DD-74D0-4AEF-8406-2EAF1D2DAE49}" srcOrd="7" destOrd="0" presId="urn:microsoft.com/office/officeart/2005/8/layout/hChevron3"/>
    <dgm:cxn modelId="{792CA275-77B1-4AF1-9FE3-112638D2F6AF}" type="presParOf" srcId="{2FD9B0A6-C4A1-412C-B4BD-66215F4E762A}" destId="{072A95BD-0930-4248-BA2D-C0AE2ADF51E3}" srcOrd="8" destOrd="0" presId="urn:microsoft.com/office/officeart/2005/8/layout/hChevron3"/>
    <dgm:cxn modelId="{166240DA-D3F3-415D-AB03-DEFF75B0BFF9}" type="presParOf" srcId="{2FD9B0A6-C4A1-412C-B4BD-66215F4E762A}" destId="{FA062430-F5B3-4089-B297-768511561E41}" srcOrd="9" destOrd="0" presId="urn:microsoft.com/office/officeart/2005/8/layout/hChevron3"/>
    <dgm:cxn modelId="{6B836A3A-9A5B-4CA7-8824-047DD98D0475}" type="presParOf" srcId="{2FD9B0A6-C4A1-412C-B4BD-66215F4E762A}" destId="{4816A739-E905-43C9-B424-1192DEBDCDC5}" srcOrd="10" destOrd="0" presId="urn:microsoft.com/office/officeart/2005/8/layout/hChevron3"/>
    <dgm:cxn modelId="{C037A93E-0AB6-43CD-99E4-B2139D5DF0E7}" type="presParOf" srcId="{2FD9B0A6-C4A1-412C-B4BD-66215F4E762A}" destId="{7DA9B04A-A8E0-416F-B368-F35E72B494E3}" srcOrd="11" destOrd="0" presId="urn:microsoft.com/office/officeart/2005/8/layout/hChevron3"/>
    <dgm:cxn modelId="{48650824-A4C7-4AD2-AA8C-00FE29C40A55}" type="presParOf" srcId="{2FD9B0A6-C4A1-412C-B4BD-66215F4E762A}" destId="{F06BFCE2-5008-4129-9232-AF695D9B99D1}" srcOrd="12" destOrd="0" presId="urn:microsoft.com/office/officeart/2005/8/layout/hChevron3"/>
    <dgm:cxn modelId="{C29ECBB6-F54B-41FC-9F1D-2EB1CBF5138A}" type="presParOf" srcId="{2FD9B0A6-C4A1-412C-B4BD-66215F4E762A}" destId="{E282682E-C921-4747-B5A2-38ABA5A4A664}" srcOrd="13" destOrd="0" presId="urn:microsoft.com/office/officeart/2005/8/layout/hChevron3"/>
    <dgm:cxn modelId="{AA77270F-634F-48C3-9284-04BD76A190C6}" type="presParOf" srcId="{2FD9B0A6-C4A1-412C-B4BD-66215F4E762A}" destId="{F43B3B39-4A4C-4EF9-A47C-C19653B40987}" srcOrd="14" destOrd="0" presId="urn:microsoft.com/office/officeart/2005/8/layout/hChevron3"/>
    <dgm:cxn modelId="{4E7795E5-63C9-4F00-B694-A30714DFE9D0}" type="presParOf" srcId="{2FD9B0A6-C4A1-412C-B4BD-66215F4E762A}" destId="{3919FC3F-2B45-4037-9301-6380D8A7C2A5}" srcOrd="15" destOrd="0" presId="urn:microsoft.com/office/officeart/2005/8/layout/hChevron3"/>
    <dgm:cxn modelId="{25293CA7-F00B-4E34-80AF-035DDBAA0DB7}" type="presParOf" srcId="{2FD9B0A6-C4A1-412C-B4BD-66215F4E762A}" destId="{E5A1C089-96F0-441F-845A-EB6CF1A77D03}" srcOrd="16" destOrd="0" presId="urn:microsoft.com/office/officeart/2005/8/layout/hChevron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0C928B-615B-4E0A-80BF-CA7F04B2EC7A}" type="doc">
      <dgm:prSet loTypeId="urn:microsoft.com/office/officeart/2005/8/layout/hChevron3" loCatId="process" qsTypeId="urn:microsoft.com/office/officeart/2005/8/quickstyle/simple1" qsCatId="simple" csTypeId="urn:microsoft.com/office/officeart/2005/8/colors/accent3_2" csCatId="accent3" phldr="1"/>
      <dgm:spPr/>
    </dgm:pt>
    <dgm:pt modelId="{7EB8041E-FD31-4DC0-82C6-CB0718BC782C}">
      <dgm:prSet phldrT="[Text]"/>
      <dgm:spPr>
        <a:solidFill>
          <a:schemeClr val="tx1">
            <a:lumMod val="65000"/>
            <a:lumOff val="35000"/>
          </a:schemeClr>
        </a:solidFill>
      </dgm:spPr>
      <dgm:t>
        <a:bodyPr/>
        <a:lstStyle/>
        <a:p>
          <a:r>
            <a:rPr lang="en-US" dirty="0"/>
            <a:t>M1</a:t>
          </a:r>
        </a:p>
      </dgm:t>
    </dgm:pt>
    <dgm:pt modelId="{1546E480-30A5-4A02-8B62-2C70409131AB}" type="parTrans" cxnId="{F55B022F-BA26-45AD-82EF-BA9694F0473E}">
      <dgm:prSet/>
      <dgm:spPr/>
      <dgm:t>
        <a:bodyPr/>
        <a:lstStyle/>
        <a:p>
          <a:endParaRPr lang="en-US"/>
        </a:p>
      </dgm:t>
    </dgm:pt>
    <dgm:pt modelId="{BDE32536-174E-427C-B312-78ED151D3181}" type="sibTrans" cxnId="{F55B022F-BA26-45AD-82EF-BA9694F0473E}">
      <dgm:prSet/>
      <dgm:spPr/>
      <dgm:t>
        <a:bodyPr/>
        <a:lstStyle/>
        <a:p>
          <a:endParaRPr lang="en-US"/>
        </a:p>
      </dgm:t>
    </dgm:pt>
    <dgm:pt modelId="{DD3DCCD1-D2AF-4567-8E7A-E0201CABECA6}">
      <dgm:prSet phldrT="[Text]"/>
      <dgm:spPr/>
      <dgm:t>
        <a:bodyPr/>
        <a:lstStyle/>
        <a:p>
          <a:r>
            <a:rPr lang="en-US" dirty="0"/>
            <a:t>A2</a:t>
          </a:r>
        </a:p>
      </dgm:t>
    </dgm:pt>
    <dgm:pt modelId="{62F932D5-8AE2-43B5-ADF7-D06FA2A9DBAA}" type="parTrans" cxnId="{490FF963-B311-4C62-ACBD-AF41490D5395}">
      <dgm:prSet/>
      <dgm:spPr/>
      <dgm:t>
        <a:bodyPr/>
        <a:lstStyle/>
        <a:p>
          <a:endParaRPr lang="en-US"/>
        </a:p>
      </dgm:t>
    </dgm:pt>
    <dgm:pt modelId="{CADB1868-56DE-4274-8B7F-1AA84CD9B7B3}" type="sibTrans" cxnId="{490FF963-B311-4C62-ACBD-AF41490D5395}">
      <dgm:prSet/>
      <dgm:spPr/>
      <dgm:t>
        <a:bodyPr/>
        <a:lstStyle/>
        <a:p>
          <a:endParaRPr lang="en-US"/>
        </a:p>
      </dgm:t>
    </dgm:pt>
    <dgm:pt modelId="{38F03D40-E811-49A3-9647-250406B56F53}">
      <dgm:prSet phldrT="[Text]"/>
      <dgm:spPr/>
      <dgm:t>
        <a:bodyPr/>
        <a:lstStyle/>
        <a:p>
          <a:r>
            <a:rPr lang="en-US" dirty="0"/>
            <a:t>A3</a:t>
          </a:r>
        </a:p>
      </dgm:t>
    </dgm:pt>
    <dgm:pt modelId="{94F89237-B1D5-42C2-907D-4B8571E6C5F1}" type="parTrans" cxnId="{775E800E-0B7A-468F-AD21-7ACD16F98745}">
      <dgm:prSet/>
      <dgm:spPr/>
      <dgm:t>
        <a:bodyPr/>
        <a:lstStyle/>
        <a:p>
          <a:endParaRPr lang="en-US"/>
        </a:p>
      </dgm:t>
    </dgm:pt>
    <dgm:pt modelId="{7F210BB7-F605-4A8F-9AF6-254919F1219B}" type="sibTrans" cxnId="{775E800E-0B7A-468F-AD21-7ACD16F98745}">
      <dgm:prSet/>
      <dgm:spPr/>
      <dgm:t>
        <a:bodyPr/>
        <a:lstStyle/>
        <a:p>
          <a:endParaRPr lang="en-US"/>
        </a:p>
      </dgm:t>
    </dgm:pt>
    <dgm:pt modelId="{1F018B42-334B-43A8-99B7-EFBF3587AA81}">
      <dgm:prSet phldrT="[Text]"/>
      <dgm:spPr>
        <a:solidFill>
          <a:schemeClr val="tx1">
            <a:lumMod val="65000"/>
            <a:lumOff val="35000"/>
          </a:schemeClr>
        </a:solidFill>
      </dgm:spPr>
      <dgm:t>
        <a:bodyPr/>
        <a:lstStyle/>
        <a:p>
          <a:r>
            <a:rPr lang="en-US" dirty="0"/>
            <a:t>M4</a:t>
          </a:r>
        </a:p>
      </dgm:t>
    </dgm:pt>
    <dgm:pt modelId="{F5689FF6-6F28-4A96-9BA6-510D7C159EF9}" type="parTrans" cxnId="{513D9563-D708-4B7E-977F-7981718A9B9B}">
      <dgm:prSet/>
      <dgm:spPr/>
      <dgm:t>
        <a:bodyPr/>
        <a:lstStyle/>
        <a:p>
          <a:endParaRPr lang="en-US"/>
        </a:p>
      </dgm:t>
    </dgm:pt>
    <dgm:pt modelId="{E6ED7E68-99E6-40D8-9FFC-D1584B15D450}" type="sibTrans" cxnId="{513D9563-D708-4B7E-977F-7981718A9B9B}">
      <dgm:prSet/>
      <dgm:spPr/>
      <dgm:t>
        <a:bodyPr/>
        <a:lstStyle/>
        <a:p>
          <a:endParaRPr lang="en-US"/>
        </a:p>
      </dgm:t>
    </dgm:pt>
    <dgm:pt modelId="{62895004-617A-47F5-9015-080664940F59}">
      <dgm:prSet phldrT="[Text]"/>
      <dgm:spPr>
        <a:solidFill>
          <a:schemeClr val="tx1">
            <a:lumMod val="65000"/>
            <a:lumOff val="35000"/>
          </a:schemeClr>
        </a:solidFill>
      </dgm:spPr>
      <dgm:t>
        <a:bodyPr/>
        <a:lstStyle/>
        <a:p>
          <a:r>
            <a:rPr lang="en-US" dirty="0"/>
            <a:t>M5</a:t>
          </a:r>
        </a:p>
      </dgm:t>
    </dgm:pt>
    <dgm:pt modelId="{882800CB-DF16-4513-BE5D-A981E1C6C1ED}" type="parTrans" cxnId="{BEB28972-F700-4BF6-B608-BD1781CB4523}">
      <dgm:prSet/>
      <dgm:spPr/>
      <dgm:t>
        <a:bodyPr/>
        <a:lstStyle/>
        <a:p>
          <a:endParaRPr lang="en-US"/>
        </a:p>
      </dgm:t>
    </dgm:pt>
    <dgm:pt modelId="{677C094C-E7D0-46DB-B475-0370E74456C1}" type="sibTrans" cxnId="{BEB28972-F700-4BF6-B608-BD1781CB4523}">
      <dgm:prSet/>
      <dgm:spPr/>
      <dgm:t>
        <a:bodyPr/>
        <a:lstStyle/>
        <a:p>
          <a:endParaRPr lang="en-US"/>
        </a:p>
      </dgm:t>
    </dgm:pt>
    <dgm:pt modelId="{5B81862D-CE5E-49BC-9C68-06984BA189BC}">
      <dgm:prSet phldrT="[Text]"/>
      <dgm:spPr/>
      <dgm:t>
        <a:bodyPr/>
        <a:lstStyle/>
        <a:p>
          <a:r>
            <a:rPr lang="en-US" dirty="0"/>
            <a:t>A6</a:t>
          </a:r>
        </a:p>
      </dgm:t>
    </dgm:pt>
    <dgm:pt modelId="{2B538AF0-86DD-4C5A-836E-E510883B7A7E}" type="parTrans" cxnId="{EB6FC8AD-8CF5-47D7-A5D2-C626874EBDA7}">
      <dgm:prSet/>
      <dgm:spPr/>
      <dgm:t>
        <a:bodyPr/>
        <a:lstStyle/>
        <a:p>
          <a:endParaRPr lang="en-US"/>
        </a:p>
      </dgm:t>
    </dgm:pt>
    <dgm:pt modelId="{010BB7F0-82DE-44AF-AEA7-6EC84DA3E412}" type="sibTrans" cxnId="{EB6FC8AD-8CF5-47D7-A5D2-C626874EBDA7}">
      <dgm:prSet/>
      <dgm:spPr/>
      <dgm:t>
        <a:bodyPr/>
        <a:lstStyle/>
        <a:p>
          <a:endParaRPr lang="en-US"/>
        </a:p>
      </dgm:t>
    </dgm:pt>
    <dgm:pt modelId="{B1C2144A-564E-4B7D-832F-3ECC49C5F89F}">
      <dgm:prSet phldrT="[Text]"/>
      <dgm:spPr/>
      <dgm:t>
        <a:bodyPr/>
        <a:lstStyle/>
        <a:p>
          <a:r>
            <a:rPr lang="en-US" dirty="0"/>
            <a:t>A7</a:t>
          </a:r>
        </a:p>
      </dgm:t>
    </dgm:pt>
    <dgm:pt modelId="{49DA24BB-4552-41AE-8874-A82C562E6C1E}" type="parTrans" cxnId="{870105C5-A333-4C22-93B5-E6E0001CD76C}">
      <dgm:prSet/>
      <dgm:spPr/>
      <dgm:t>
        <a:bodyPr/>
        <a:lstStyle/>
        <a:p>
          <a:endParaRPr lang="en-US"/>
        </a:p>
      </dgm:t>
    </dgm:pt>
    <dgm:pt modelId="{FAF157BC-682B-4E7E-BFB0-45794A7552B9}" type="sibTrans" cxnId="{870105C5-A333-4C22-93B5-E6E0001CD76C}">
      <dgm:prSet/>
      <dgm:spPr/>
      <dgm:t>
        <a:bodyPr/>
        <a:lstStyle/>
        <a:p>
          <a:endParaRPr lang="en-US"/>
        </a:p>
      </dgm:t>
    </dgm:pt>
    <dgm:pt modelId="{A47C7B66-E07C-4066-9105-17972795A416}">
      <dgm:prSet phldrT="[Text]"/>
      <dgm:spPr/>
      <dgm:t>
        <a:bodyPr/>
        <a:lstStyle/>
        <a:p>
          <a:r>
            <a:rPr lang="en-US" dirty="0"/>
            <a:t>A8</a:t>
          </a:r>
        </a:p>
      </dgm:t>
    </dgm:pt>
    <dgm:pt modelId="{800854F2-1C38-4BBA-A4AA-0DB31D433676}" type="parTrans" cxnId="{A3354703-1278-4ED3-8E1D-0FE12018C920}">
      <dgm:prSet/>
      <dgm:spPr/>
      <dgm:t>
        <a:bodyPr/>
        <a:lstStyle/>
        <a:p>
          <a:endParaRPr lang="en-US"/>
        </a:p>
      </dgm:t>
    </dgm:pt>
    <dgm:pt modelId="{DAF6547A-215F-4F07-97AE-670AF9715DE1}" type="sibTrans" cxnId="{A3354703-1278-4ED3-8E1D-0FE12018C920}">
      <dgm:prSet/>
      <dgm:spPr/>
      <dgm:t>
        <a:bodyPr/>
        <a:lstStyle/>
        <a:p>
          <a:endParaRPr lang="en-US"/>
        </a:p>
      </dgm:t>
    </dgm:pt>
    <dgm:pt modelId="{A051D366-731F-443D-802F-115AF57DDA8F}">
      <dgm:prSet phldrT="[Text]"/>
      <dgm:spPr>
        <a:solidFill>
          <a:schemeClr val="tx1">
            <a:lumMod val="65000"/>
            <a:lumOff val="35000"/>
          </a:schemeClr>
        </a:solidFill>
      </dgm:spPr>
      <dgm:t>
        <a:bodyPr/>
        <a:lstStyle/>
        <a:p>
          <a:r>
            <a:rPr lang="en-US" dirty="0"/>
            <a:t>M9</a:t>
          </a:r>
        </a:p>
      </dgm:t>
    </dgm:pt>
    <dgm:pt modelId="{D62AA24A-2EA2-4E8C-8629-DBA04694F4C0}" type="parTrans" cxnId="{3CA56B49-6272-44AA-BE6F-8E4912E238A2}">
      <dgm:prSet/>
      <dgm:spPr/>
      <dgm:t>
        <a:bodyPr/>
        <a:lstStyle/>
        <a:p>
          <a:endParaRPr lang="en-US"/>
        </a:p>
      </dgm:t>
    </dgm:pt>
    <dgm:pt modelId="{46B7FF1F-99D0-4B6F-8D1B-105CCD6E559A}" type="sibTrans" cxnId="{3CA56B49-6272-44AA-BE6F-8E4912E238A2}">
      <dgm:prSet/>
      <dgm:spPr/>
      <dgm:t>
        <a:bodyPr/>
        <a:lstStyle/>
        <a:p>
          <a:endParaRPr lang="en-US"/>
        </a:p>
      </dgm:t>
    </dgm:pt>
    <dgm:pt modelId="{2FD9B0A6-C4A1-412C-B4BD-66215F4E762A}" type="pres">
      <dgm:prSet presAssocID="{A50C928B-615B-4E0A-80BF-CA7F04B2EC7A}" presName="Name0" presStyleCnt="0">
        <dgm:presLayoutVars>
          <dgm:dir/>
          <dgm:resizeHandles val="exact"/>
        </dgm:presLayoutVars>
      </dgm:prSet>
      <dgm:spPr/>
    </dgm:pt>
    <dgm:pt modelId="{875B08E0-B705-4FC5-B9DF-AB6E1A7A0156}" type="pres">
      <dgm:prSet presAssocID="{7EB8041E-FD31-4DC0-82C6-CB0718BC782C}" presName="parTxOnly" presStyleLbl="node1" presStyleIdx="0" presStyleCnt="9">
        <dgm:presLayoutVars>
          <dgm:bulletEnabled val="1"/>
        </dgm:presLayoutVars>
      </dgm:prSet>
      <dgm:spPr/>
    </dgm:pt>
    <dgm:pt modelId="{6489E541-21BD-49D0-9CA6-FBA9449BACE0}" type="pres">
      <dgm:prSet presAssocID="{BDE32536-174E-427C-B312-78ED151D3181}" presName="parSpace" presStyleCnt="0"/>
      <dgm:spPr/>
    </dgm:pt>
    <dgm:pt modelId="{70712CDD-913A-4CF1-92A2-27DEF14954BB}" type="pres">
      <dgm:prSet presAssocID="{DD3DCCD1-D2AF-4567-8E7A-E0201CABECA6}" presName="parTxOnly" presStyleLbl="node1" presStyleIdx="1" presStyleCnt="9">
        <dgm:presLayoutVars>
          <dgm:bulletEnabled val="1"/>
        </dgm:presLayoutVars>
      </dgm:prSet>
      <dgm:spPr/>
    </dgm:pt>
    <dgm:pt modelId="{A5CF2C5B-69FF-4142-88B3-32A42AC16C22}" type="pres">
      <dgm:prSet presAssocID="{CADB1868-56DE-4274-8B7F-1AA84CD9B7B3}" presName="parSpace" presStyleCnt="0"/>
      <dgm:spPr/>
    </dgm:pt>
    <dgm:pt modelId="{1AB5208F-F8AE-40A2-A4BC-C48C8B1FCD08}" type="pres">
      <dgm:prSet presAssocID="{38F03D40-E811-49A3-9647-250406B56F53}" presName="parTxOnly" presStyleLbl="node1" presStyleIdx="2" presStyleCnt="9">
        <dgm:presLayoutVars>
          <dgm:bulletEnabled val="1"/>
        </dgm:presLayoutVars>
      </dgm:prSet>
      <dgm:spPr/>
    </dgm:pt>
    <dgm:pt modelId="{C87A71F9-BF98-4816-8C57-169BE3DA88B4}" type="pres">
      <dgm:prSet presAssocID="{7F210BB7-F605-4A8F-9AF6-254919F1219B}" presName="parSpace" presStyleCnt="0"/>
      <dgm:spPr/>
    </dgm:pt>
    <dgm:pt modelId="{F43BFC69-98D2-4DCC-890D-803A6C333E5E}" type="pres">
      <dgm:prSet presAssocID="{1F018B42-334B-43A8-99B7-EFBF3587AA81}" presName="parTxOnly" presStyleLbl="node1" presStyleIdx="3" presStyleCnt="9">
        <dgm:presLayoutVars>
          <dgm:bulletEnabled val="1"/>
        </dgm:presLayoutVars>
      </dgm:prSet>
      <dgm:spPr/>
    </dgm:pt>
    <dgm:pt modelId="{265A39DD-74D0-4AEF-8406-2EAF1D2DAE49}" type="pres">
      <dgm:prSet presAssocID="{E6ED7E68-99E6-40D8-9FFC-D1584B15D450}" presName="parSpace" presStyleCnt="0"/>
      <dgm:spPr/>
    </dgm:pt>
    <dgm:pt modelId="{072A95BD-0930-4248-BA2D-C0AE2ADF51E3}" type="pres">
      <dgm:prSet presAssocID="{62895004-617A-47F5-9015-080664940F59}" presName="parTxOnly" presStyleLbl="node1" presStyleIdx="4" presStyleCnt="9">
        <dgm:presLayoutVars>
          <dgm:bulletEnabled val="1"/>
        </dgm:presLayoutVars>
      </dgm:prSet>
      <dgm:spPr/>
    </dgm:pt>
    <dgm:pt modelId="{FA062430-F5B3-4089-B297-768511561E41}" type="pres">
      <dgm:prSet presAssocID="{677C094C-E7D0-46DB-B475-0370E74456C1}" presName="parSpace" presStyleCnt="0"/>
      <dgm:spPr/>
    </dgm:pt>
    <dgm:pt modelId="{4816A739-E905-43C9-B424-1192DEBDCDC5}" type="pres">
      <dgm:prSet presAssocID="{5B81862D-CE5E-49BC-9C68-06984BA189BC}" presName="parTxOnly" presStyleLbl="node1" presStyleIdx="5" presStyleCnt="9">
        <dgm:presLayoutVars>
          <dgm:bulletEnabled val="1"/>
        </dgm:presLayoutVars>
      </dgm:prSet>
      <dgm:spPr/>
    </dgm:pt>
    <dgm:pt modelId="{7DA9B04A-A8E0-416F-B368-F35E72B494E3}" type="pres">
      <dgm:prSet presAssocID="{010BB7F0-82DE-44AF-AEA7-6EC84DA3E412}" presName="parSpace" presStyleCnt="0"/>
      <dgm:spPr/>
    </dgm:pt>
    <dgm:pt modelId="{F06BFCE2-5008-4129-9232-AF695D9B99D1}" type="pres">
      <dgm:prSet presAssocID="{B1C2144A-564E-4B7D-832F-3ECC49C5F89F}" presName="parTxOnly" presStyleLbl="node1" presStyleIdx="6" presStyleCnt="9">
        <dgm:presLayoutVars>
          <dgm:bulletEnabled val="1"/>
        </dgm:presLayoutVars>
      </dgm:prSet>
      <dgm:spPr/>
    </dgm:pt>
    <dgm:pt modelId="{E282682E-C921-4747-B5A2-38ABA5A4A664}" type="pres">
      <dgm:prSet presAssocID="{FAF157BC-682B-4E7E-BFB0-45794A7552B9}" presName="parSpace" presStyleCnt="0"/>
      <dgm:spPr/>
    </dgm:pt>
    <dgm:pt modelId="{F43B3B39-4A4C-4EF9-A47C-C19653B40987}" type="pres">
      <dgm:prSet presAssocID="{A47C7B66-E07C-4066-9105-17972795A416}" presName="parTxOnly" presStyleLbl="node1" presStyleIdx="7" presStyleCnt="9">
        <dgm:presLayoutVars>
          <dgm:bulletEnabled val="1"/>
        </dgm:presLayoutVars>
      </dgm:prSet>
      <dgm:spPr/>
    </dgm:pt>
    <dgm:pt modelId="{3919FC3F-2B45-4037-9301-6380D8A7C2A5}" type="pres">
      <dgm:prSet presAssocID="{DAF6547A-215F-4F07-97AE-670AF9715DE1}" presName="parSpace" presStyleCnt="0"/>
      <dgm:spPr/>
    </dgm:pt>
    <dgm:pt modelId="{E5A1C089-96F0-441F-845A-EB6CF1A77D03}" type="pres">
      <dgm:prSet presAssocID="{A051D366-731F-443D-802F-115AF57DDA8F}" presName="parTxOnly" presStyleLbl="node1" presStyleIdx="8" presStyleCnt="9">
        <dgm:presLayoutVars>
          <dgm:bulletEnabled val="1"/>
        </dgm:presLayoutVars>
      </dgm:prSet>
      <dgm:spPr/>
    </dgm:pt>
  </dgm:ptLst>
  <dgm:cxnLst>
    <dgm:cxn modelId="{A3354703-1278-4ED3-8E1D-0FE12018C920}" srcId="{A50C928B-615B-4E0A-80BF-CA7F04B2EC7A}" destId="{A47C7B66-E07C-4066-9105-17972795A416}" srcOrd="7" destOrd="0" parTransId="{800854F2-1C38-4BBA-A4AA-0DB31D433676}" sibTransId="{DAF6547A-215F-4F07-97AE-670AF9715DE1}"/>
    <dgm:cxn modelId="{775E800E-0B7A-468F-AD21-7ACD16F98745}" srcId="{A50C928B-615B-4E0A-80BF-CA7F04B2EC7A}" destId="{38F03D40-E811-49A3-9647-250406B56F53}" srcOrd="2" destOrd="0" parTransId="{94F89237-B1D5-42C2-907D-4B8571E6C5F1}" sibTransId="{7F210BB7-F605-4A8F-9AF6-254919F1219B}"/>
    <dgm:cxn modelId="{F55B022F-BA26-45AD-82EF-BA9694F0473E}" srcId="{A50C928B-615B-4E0A-80BF-CA7F04B2EC7A}" destId="{7EB8041E-FD31-4DC0-82C6-CB0718BC782C}" srcOrd="0" destOrd="0" parTransId="{1546E480-30A5-4A02-8B62-2C70409131AB}" sibTransId="{BDE32536-174E-427C-B312-78ED151D3181}"/>
    <dgm:cxn modelId="{513D9563-D708-4B7E-977F-7981718A9B9B}" srcId="{A50C928B-615B-4E0A-80BF-CA7F04B2EC7A}" destId="{1F018B42-334B-43A8-99B7-EFBF3587AA81}" srcOrd="3" destOrd="0" parTransId="{F5689FF6-6F28-4A96-9BA6-510D7C159EF9}" sibTransId="{E6ED7E68-99E6-40D8-9FFC-D1584B15D450}"/>
    <dgm:cxn modelId="{490FF963-B311-4C62-ACBD-AF41490D5395}" srcId="{A50C928B-615B-4E0A-80BF-CA7F04B2EC7A}" destId="{DD3DCCD1-D2AF-4567-8E7A-E0201CABECA6}" srcOrd="1" destOrd="0" parTransId="{62F932D5-8AE2-43B5-ADF7-D06FA2A9DBAA}" sibTransId="{CADB1868-56DE-4274-8B7F-1AA84CD9B7B3}"/>
    <dgm:cxn modelId="{3CA56B49-6272-44AA-BE6F-8E4912E238A2}" srcId="{A50C928B-615B-4E0A-80BF-CA7F04B2EC7A}" destId="{A051D366-731F-443D-802F-115AF57DDA8F}" srcOrd="8" destOrd="0" parTransId="{D62AA24A-2EA2-4E8C-8629-DBA04694F4C0}" sibTransId="{46B7FF1F-99D0-4B6F-8D1B-105CCD6E559A}"/>
    <dgm:cxn modelId="{23D0A371-5719-4E8B-A16E-33AB7F6B302C}" type="presOf" srcId="{62895004-617A-47F5-9015-080664940F59}" destId="{072A95BD-0930-4248-BA2D-C0AE2ADF51E3}" srcOrd="0" destOrd="0" presId="urn:microsoft.com/office/officeart/2005/8/layout/hChevron3"/>
    <dgm:cxn modelId="{BEB28972-F700-4BF6-B608-BD1781CB4523}" srcId="{A50C928B-615B-4E0A-80BF-CA7F04B2EC7A}" destId="{62895004-617A-47F5-9015-080664940F59}" srcOrd="4" destOrd="0" parTransId="{882800CB-DF16-4513-BE5D-A981E1C6C1ED}" sibTransId="{677C094C-E7D0-46DB-B475-0370E74456C1}"/>
    <dgm:cxn modelId="{4449217C-3248-4E9F-9106-7F8D39F5D8E4}" type="presOf" srcId="{A051D366-731F-443D-802F-115AF57DDA8F}" destId="{E5A1C089-96F0-441F-845A-EB6CF1A77D03}" srcOrd="0" destOrd="0" presId="urn:microsoft.com/office/officeart/2005/8/layout/hChevron3"/>
    <dgm:cxn modelId="{4A597D90-3137-49E7-9FD4-560A12E11921}" type="presOf" srcId="{A50C928B-615B-4E0A-80BF-CA7F04B2EC7A}" destId="{2FD9B0A6-C4A1-412C-B4BD-66215F4E762A}" srcOrd="0" destOrd="0" presId="urn:microsoft.com/office/officeart/2005/8/layout/hChevron3"/>
    <dgm:cxn modelId="{43FA3A94-E6B4-4243-A702-9050892176D8}" type="presOf" srcId="{DD3DCCD1-D2AF-4567-8E7A-E0201CABECA6}" destId="{70712CDD-913A-4CF1-92A2-27DEF14954BB}" srcOrd="0" destOrd="0" presId="urn:microsoft.com/office/officeart/2005/8/layout/hChevron3"/>
    <dgm:cxn modelId="{2BBEBEA6-E056-4824-BD15-71E72894702E}" type="presOf" srcId="{38F03D40-E811-49A3-9647-250406B56F53}" destId="{1AB5208F-F8AE-40A2-A4BC-C48C8B1FCD08}" srcOrd="0" destOrd="0" presId="urn:microsoft.com/office/officeart/2005/8/layout/hChevron3"/>
    <dgm:cxn modelId="{EB6FC8AD-8CF5-47D7-A5D2-C626874EBDA7}" srcId="{A50C928B-615B-4E0A-80BF-CA7F04B2EC7A}" destId="{5B81862D-CE5E-49BC-9C68-06984BA189BC}" srcOrd="5" destOrd="0" parTransId="{2B538AF0-86DD-4C5A-836E-E510883B7A7E}" sibTransId="{010BB7F0-82DE-44AF-AEA7-6EC84DA3E412}"/>
    <dgm:cxn modelId="{6560B5B4-81D6-4BE8-A1DB-838CC87EB7F7}" type="presOf" srcId="{B1C2144A-564E-4B7D-832F-3ECC49C5F89F}" destId="{F06BFCE2-5008-4129-9232-AF695D9B99D1}" srcOrd="0" destOrd="0" presId="urn:microsoft.com/office/officeart/2005/8/layout/hChevron3"/>
    <dgm:cxn modelId="{3CAFB7B6-262C-4B92-A308-BB28ACAA1D1E}" type="presOf" srcId="{A47C7B66-E07C-4066-9105-17972795A416}" destId="{F43B3B39-4A4C-4EF9-A47C-C19653B40987}" srcOrd="0" destOrd="0" presId="urn:microsoft.com/office/officeart/2005/8/layout/hChevron3"/>
    <dgm:cxn modelId="{870105C5-A333-4C22-93B5-E6E0001CD76C}" srcId="{A50C928B-615B-4E0A-80BF-CA7F04B2EC7A}" destId="{B1C2144A-564E-4B7D-832F-3ECC49C5F89F}" srcOrd="6" destOrd="0" parTransId="{49DA24BB-4552-41AE-8874-A82C562E6C1E}" sibTransId="{FAF157BC-682B-4E7E-BFB0-45794A7552B9}"/>
    <dgm:cxn modelId="{BEEC68C7-0CD4-4B67-ADB0-8BFE3817919D}" type="presOf" srcId="{1F018B42-334B-43A8-99B7-EFBF3587AA81}" destId="{F43BFC69-98D2-4DCC-890D-803A6C333E5E}" srcOrd="0" destOrd="0" presId="urn:microsoft.com/office/officeart/2005/8/layout/hChevron3"/>
    <dgm:cxn modelId="{FF83A9D2-F8FE-4ECD-8C4B-86826512CA83}" type="presOf" srcId="{5B81862D-CE5E-49BC-9C68-06984BA189BC}" destId="{4816A739-E905-43C9-B424-1192DEBDCDC5}" srcOrd="0" destOrd="0" presId="urn:microsoft.com/office/officeart/2005/8/layout/hChevron3"/>
    <dgm:cxn modelId="{3CC235F0-9CFB-4AEA-9A04-CF2905E503BF}" type="presOf" srcId="{7EB8041E-FD31-4DC0-82C6-CB0718BC782C}" destId="{875B08E0-B705-4FC5-B9DF-AB6E1A7A0156}" srcOrd="0" destOrd="0" presId="urn:microsoft.com/office/officeart/2005/8/layout/hChevron3"/>
    <dgm:cxn modelId="{24606A2C-0BF0-4254-AD42-C1BFE07AF113}" type="presParOf" srcId="{2FD9B0A6-C4A1-412C-B4BD-66215F4E762A}" destId="{875B08E0-B705-4FC5-B9DF-AB6E1A7A0156}" srcOrd="0" destOrd="0" presId="urn:microsoft.com/office/officeart/2005/8/layout/hChevron3"/>
    <dgm:cxn modelId="{F38414DD-07FF-412F-96B1-89AFC36BCD19}" type="presParOf" srcId="{2FD9B0A6-C4A1-412C-B4BD-66215F4E762A}" destId="{6489E541-21BD-49D0-9CA6-FBA9449BACE0}" srcOrd="1" destOrd="0" presId="urn:microsoft.com/office/officeart/2005/8/layout/hChevron3"/>
    <dgm:cxn modelId="{A2B893E5-BB56-4D71-9403-F1C51F3999E1}" type="presParOf" srcId="{2FD9B0A6-C4A1-412C-B4BD-66215F4E762A}" destId="{70712CDD-913A-4CF1-92A2-27DEF14954BB}" srcOrd="2" destOrd="0" presId="urn:microsoft.com/office/officeart/2005/8/layout/hChevron3"/>
    <dgm:cxn modelId="{E2C12384-49CB-46BD-80B9-C8D50AA988A9}" type="presParOf" srcId="{2FD9B0A6-C4A1-412C-B4BD-66215F4E762A}" destId="{A5CF2C5B-69FF-4142-88B3-32A42AC16C22}" srcOrd="3" destOrd="0" presId="urn:microsoft.com/office/officeart/2005/8/layout/hChevron3"/>
    <dgm:cxn modelId="{B0E859EA-85D3-4E90-8DF4-8C5A4C95D174}" type="presParOf" srcId="{2FD9B0A6-C4A1-412C-B4BD-66215F4E762A}" destId="{1AB5208F-F8AE-40A2-A4BC-C48C8B1FCD08}" srcOrd="4" destOrd="0" presId="urn:microsoft.com/office/officeart/2005/8/layout/hChevron3"/>
    <dgm:cxn modelId="{E7CF7BA2-9AD5-4E63-9E75-3AF366089EB5}" type="presParOf" srcId="{2FD9B0A6-C4A1-412C-B4BD-66215F4E762A}" destId="{C87A71F9-BF98-4816-8C57-169BE3DA88B4}" srcOrd="5" destOrd="0" presId="urn:microsoft.com/office/officeart/2005/8/layout/hChevron3"/>
    <dgm:cxn modelId="{E40C34BC-3E67-4EBE-AE5B-0B55AA58275A}" type="presParOf" srcId="{2FD9B0A6-C4A1-412C-B4BD-66215F4E762A}" destId="{F43BFC69-98D2-4DCC-890D-803A6C333E5E}" srcOrd="6" destOrd="0" presId="urn:microsoft.com/office/officeart/2005/8/layout/hChevron3"/>
    <dgm:cxn modelId="{563F9F81-397C-4288-A1D7-30EF258E7AF2}" type="presParOf" srcId="{2FD9B0A6-C4A1-412C-B4BD-66215F4E762A}" destId="{265A39DD-74D0-4AEF-8406-2EAF1D2DAE49}" srcOrd="7" destOrd="0" presId="urn:microsoft.com/office/officeart/2005/8/layout/hChevron3"/>
    <dgm:cxn modelId="{792CA275-77B1-4AF1-9FE3-112638D2F6AF}" type="presParOf" srcId="{2FD9B0A6-C4A1-412C-B4BD-66215F4E762A}" destId="{072A95BD-0930-4248-BA2D-C0AE2ADF51E3}" srcOrd="8" destOrd="0" presId="urn:microsoft.com/office/officeart/2005/8/layout/hChevron3"/>
    <dgm:cxn modelId="{166240DA-D3F3-415D-AB03-DEFF75B0BFF9}" type="presParOf" srcId="{2FD9B0A6-C4A1-412C-B4BD-66215F4E762A}" destId="{FA062430-F5B3-4089-B297-768511561E41}" srcOrd="9" destOrd="0" presId="urn:microsoft.com/office/officeart/2005/8/layout/hChevron3"/>
    <dgm:cxn modelId="{6B836A3A-9A5B-4CA7-8824-047DD98D0475}" type="presParOf" srcId="{2FD9B0A6-C4A1-412C-B4BD-66215F4E762A}" destId="{4816A739-E905-43C9-B424-1192DEBDCDC5}" srcOrd="10" destOrd="0" presId="urn:microsoft.com/office/officeart/2005/8/layout/hChevron3"/>
    <dgm:cxn modelId="{C037A93E-0AB6-43CD-99E4-B2139D5DF0E7}" type="presParOf" srcId="{2FD9B0A6-C4A1-412C-B4BD-66215F4E762A}" destId="{7DA9B04A-A8E0-416F-B368-F35E72B494E3}" srcOrd="11" destOrd="0" presId="urn:microsoft.com/office/officeart/2005/8/layout/hChevron3"/>
    <dgm:cxn modelId="{48650824-A4C7-4AD2-AA8C-00FE29C40A55}" type="presParOf" srcId="{2FD9B0A6-C4A1-412C-B4BD-66215F4E762A}" destId="{F06BFCE2-5008-4129-9232-AF695D9B99D1}" srcOrd="12" destOrd="0" presId="urn:microsoft.com/office/officeart/2005/8/layout/hChevron3"/>
    <dgm:cxn modelId="{C29ECBB6-F54B-41FC-9F1D-2EB1CBF5138A}" type="presParOf" srcId="{2FD9B0A6-C4A1-412C-B4BD-66215F4E762A}" destId="{E282682E-C921-4747-B5A2-38ABA5A4A664}" srcOrd="13" destOrd="0" presId="urn:microsoft.com/office/officeart/2005/8/layout/hChevron3"/>
    <dgm:cxn modelId="{AA77270F-634F-48C3-9284-04BD76A190C6}" type="presParOf" srcId="{2FD9B0A6-C4A1-412C-B4BD-66215F4E762A}" destId="{F43B3B39-4A4C-4EF9-A47C-C19653B40987}" srcOrd="14" destOrd="0" presId="urn:microsoft.com/office/officeart/2005/8/layout/hChevron3"/>
    <dgm:cxn modelId="{4E7795E5-63C9-4F00-B694-A30714DFE9D0}" type="presParOf" srcId="{2FD9B0A6-C4A1-412C-B4BD-66215F4E762A}" destId="{3919FC3F-2B45-4037-9301-6380D8A7C2A5}" srcOrd="15" destOrd="0" presId="urn:microsoft.com/office/officeart/2005/8/layout/hChevron3"/>
    <dgm:cxn modelId="{25293CA7-F00B-4E34-80AF-035DDBAA0DB7}" type="presParOf" srcId="{2FD9B0A6-C4A1-412C-B4BD-66215F4E762A}" destId="{E5A1C089-96F0-441F-845A-EB6CF1A77D03}" srcOrd="16" destOrd="0" presId="urn:microsoft.com/office/officeart/2005/8/layout/hChevron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0C928B-615B-4E0A-80BF-CA7F04B2EC7A}" type="doc">
      <dgm:prSet loTypeId="urn:microsoft.com/office/officeart/2005/8/layout/hChevron3" loCatId="process" qsTypeId="urn:microsoft.com/office/officeart/2005/8/quickstyle/simple1" qsCatId="simple" csTypeId="urn:microsoft.com/office/officeart/2005/8/colors/accent3_2" csCatId="accent3" phldr="1"/>
      <dgm:spPr/>
    </dgm:pt>
    <dgm:pt modelId="{7EB8041E-FD31-4DC0-82C6-CB0718BC782C}">
      <dgm:prSet phldrT="[Text]"/>
      <dgm:spPr>
        <a:solidFill>
          <a:schemeClr val="tx1">
            <a:lumMod val="65000"/>
            <a:lumOff val="35000"/>
          </a:schemeClr>
        </a:solidFill>
      </dgm:spPr>
      <dgm:t>
        <a:bodyPr/>
        <a:lstStyle/>
        <a:p>
          <a:r>
            <a:rPr lang="en-US" dirty="0"/>
            <a:t>M1</a:t>
          </a:r>
        </a:p>
      </dgm:t>
    </dgm:pt>
    <dgm:pt modelId="{1546E480-30A5-4A02-8B62-2C70409131AB}" type="parTrans" cxnId="{F55B022F-BA26-45AD-82EF-BA9694F0473E}">
      <dgm:prSet/>
      <dgm:spPr/>
      <dgm:t>
        <a:bodyPr/>
        <a:lstStyle/>
        <a:p>
          <a:endParaRPr lang="en-US"/>
        </a:p>
      </dgm:t>
    </dgm:pt>
    <dgm:pt modelId="{BDE32536-174E-427C-B312-78ED151D3181}" type="sibTrans" cxnId="{F55B022F-BA26-45AD-82EF-BA9694F0473E}">
      <dgm:prSet/>
      <dgm:spPr/>
      <dgm:t>
        <a:bodyPr/>
        <a:lstStyle/>
        <a:p>
          <a:endParaRPr lang="en-US"/>
        </a:p>
      </dgm:t>
    </dgm:pt>
    <dgm:pt modelId="{DD3DCCD1-D2AF-4567-8E7A-E0201CABECA6}">
      <dgm:prSet phldrT="[Text]"/>
      <dgm:spPr>
        <a:solidFill>
          <a:schemeClr val="tx1">
            <a:lumMod val="65000"/>
            <a:lumOff val="35000"/>
          </a:schemeClr>
        </a:solidFill>
      </dgm:spPr>
      <dgm:t>
        <a:bodyPr/>
        <a:lstStyle/>
        <a:p>
          <a:r>
            <a:rPr lang="en-US" dirty="0"/>
            <a:t>M4</a:t>
          </a:r>
        </a:p>
      </dgm:t>
    </dgm:pt>
    <dgm:pt modelId="{62F932D5-8AE2-43B5-ADF7-D06FA2A9DBAA}" type="parTrans" cxnId="{490FF963-B311-4C62-ACBD-AF41490D5395}">
      <dgm:prSet/>
      <dgm:spPr/>
      <dgm:t>
        <a:bodyPr/>
        <a:lstStyle/>
        <a:p>
          <a:endParaRPr lang="en-US"/>
        </a:p>
      </dgm:t>
    </dgm:pt>
    <dgm:pt modelId="{CADB1868-56DE-4274-8B7F-1AA84CD9B7B3}" type="sibTrans" cxnId="{490FF963-B311-4C62-ACBD-AF41490D5395}">
      <dgm:prSet/>
      <dgm:spPr/>
      <dgm:t>
        <a:bodyPr/>
        <a:lstStyle/>
        <a:p>
          <a:endParaRPr lang="en-US"/>
        </a:p>
      </dgm:t>
    </dgm:pt>
    <dgm:pt modelId="{38F03D40-E811-49A3-9647-250406B56F53}">
      <dgm:prSet phldrT="[Text]"/>
      <dgm:spPr>
        <a:solidFill>
          <a:schemeClr val="tx1">
            <a:lumMod val="65000"/>
            <a:lumOff val="35000"/>
          </a:schemeClr>
        </a:solidFill>
      </dgm:spPr>
      <dgm:t>
        <a:bodyPr/>
        <a:lstStyle/>
        <a:p>
          <a:r>
            <a:rPr lang="en-US" dirty="0"/>
            <a:t>M5</a:t>
          </a:r>
        </a:p>
      </dgm:t>
    </dgm:pt>
    <dgm:pt modelId="{94F89237-B1D5-42C2-907D-4B8571E6C5F1}" type="parTrans" cxnId="{775E800E-0B7A-468F-AD21-7ACD16F98745}">
      <dgm:prSet/>
      <dgm:spPr/>
      <dgm:t>
        <a:bodyPr/>
        <a:lstStyle/>
        <a:p>
          <a:endParaRPr lang="en-US"/>
        </a:p>
      </dgm:t>
    </dgm:pt>
    <dgm:pt modelId="{7F210BB7-F605-4A8F-9AF6-254919F1219B}" type="sibTrans" cxnId="{775E800E-0B7A-468F-AD21-7ACD16F98745}">
      <dgm:prSet/>
      <dgm:spPr/>
      <dgm:t>
        <a:bodyPr/>
        <a:lstStyle/>
        <a:p>
          <a:endParaRPr lang="en-US"/>
        </a:p>
      </dgm:t>
    </dgm:pt>
    <dgm:pt modelId="{1F018B42-334B-43A8-99B7-EFBF3587AA81}">
      <dgm:prSet phldrT="[Text]"/>
      <dgm:spPr>
        <a:solidFill>
          <a:schemeClr val="accent4">
            <a:lumMod val="60000"/>
            <a:lumOff val="40000"/>
          </a:schemeClr>
        </a:solidFill>
      </dgm:spPr>
      <dgm:t>
        <a:bodyPr/>
        <a:lstStyle/>
        <a:p>
          <a:r>
            <a:rPr lang="en-US" dirty="0"/>
            <a:t>A2</a:t>
          </a:r>
        </a:p>
      </dgm:t>
    </dgm:pt>
    <dgm:pt modelId="{F5689FF6-6F28-4A96-9BA6-510D7C159EF9}" type="parTrans" cxnId="{513D9563-D708-4B7E-977F-7981718A9B9B}">
      <dgm:prSet/>
      <dgm:spPr/>
      <dgm:t>
        <a:bodyPr/>
        <a:lstStyle/>
        <a:p>
          <a:endParaRPr lang="en-US"/>
        </a:p>
      </dgm:t>
    </dgm:pt>
    <dgm:pt modelId="{E6ED7E68-99E6-40D8-9FFC-D1584B15D450}" type="sibTrans" cxnId="{513D9563-D708-4B7E-977F-7981718A9B9B}">
      <dgm:prSet/>
      <dgm:spPr/>
      <dgm:t>
        <a:bodyPr/>
        <a:lstStyle/>
        <a:p>
          <a:endParaRPr lang="en-US"/>
        </a:p>
      </dgm:t>
    </dgm:pt>
    <dgm:pt modelId="{3C8597DF-AF29-4D03-B970-10ED19C0573E}">
      <dgm:prSet phldrT="[Text]"/>
      <dgm:spPr>
        <a:solidFill>
          <a:schemeClr val="accent4">
            <a:lumMod val="60000"/>
            <a:lumOff val="40000"/>
          </a:schemeClr>
        </a:solidFill>
      </dgm:spPr>
      <dgm:t>
        <a:bodyPr/>
        <a:lstStyle/>
        <a:p>
          <a:r>
            <a:rPr lang="en-US" dirty="0"/>
            <a:t>A3</a:t>
          </a:r>
        </a:p>
      </dgm:t>
    </dgm:pt>
    <dgm:pt modelId="{7F90E119-C8BC-48FD-9E2F-D64613A62373}" type="parTrans" cxnId="{0D6FC35F-E26B-47A2-9D02-9FF593A181CE}">
      <dgm:prSet/>
      <dgm:spPr/>
      <dgm:t>
        <a:bodyPr/>
        <a:lstStyle/>
        <a:p>
          <a:endParaRPr lang="en-US"/>
        </a:p>
      </dgm:t>
    </dgm:pt>
    <dgm:pt modelId="{498C1F4D-1A8B-4CC1-B67A-3C06A3ADBF6A}" type="sibTrans" cxnId="{0D6FC35F-E26B-47A2-9D02-9FF593A181CE}">
      <dgm:prSet/>
      <dgm:spPr/>
      <dgm:t>
        <a:bodyPr/>
        <a:lstStyle/>
        <a:p>
          <a:endParaRPr lang="en-US"/>
        </a:p>
      </dgm:t>
    </dgm:pt>
    <dgm:pt modelId="{442078F2-F417-4EDC-AE4E-284549E70DC6}">
      <dgm:prSet phldrT="[Text]"/>
      <dgm:spPr>
        <a:solidFill>
          <a:schemeClr val="accent4">
            <a:lumMod val="60000"/>
            <a:lumOff val="40000"/>
          </a:schemeClr>
        </a:solidFill>
      </dgm:spPr>
      <dgm:t>
        <a:bodyPr/>
        <a:lstStyle/>
        <a:p>
          <a:r>
            <a:rPr lang="en-US" dirty="0"/>
            <a:t>A6</a:t>
          </a:r>
        </a:p>
      </dgm:t>
    </dgm:pt>
    <dgm:pt modelId="{ED06C454-05B3-47F5-8AAE-501E7044B428}" type="parTrans" cxnId="{3B479B29-C7CD-4537-BB1E-0F2CB4BDAFEE}">
      <dgm:prSet/>
      <dgm:spPr/>
      <dgm:t>
        <a:bodyPr/>
        <a:lstStyle/>
        <a:p>
          <a:endParaRPr lang="en-US"/>
        </a:p>
      </dgm:t>
    </dgm:pt>
    <dgm:pt modelId="{27FA2BEE-809E-4A3A-B4F8-523B8AD30590}" type="sibTrans" cxnId="{3B479B29-C7CD-4537-BB1E-0F2CB4BDAFEE}">
      <dgm:prSet/>
      <dgm:spPr/>
      <dgm:t>
        <a:bodyPr/>
        <a:lstStyle/>
        <a:p>
          <a:endParaRPr lang="en-US"/>
        </a:p>
      </dgm:t>
    </dgm:pt>
    <dgm:pt modelId="{784F024F-14A3-4676-B029-F14A96F55AB6}">
      <dgm:prSet phldrT="[Text]"/>
      <dgm:spPr>
        <a:solidFill>
          <a:schemeClr val="accent4">
            <a:lumMod val="60000"/>
            <a:lumOff val="40000"/>
          </a:schemeClr>
        </a:solidFill>
      </dgm:spPr>
      <dgm:t>
        <a:bodyPr/>
        <a:lstStyle/>
        <a:p>
          <a:r>
            <a:rPr lang="en-US" dirty="0"/>
            <a:t>A7</a:t>
          </a:r>
        </a:p>
      </dgm:t>
    </dgm:pt>
    <dgm:pt modelId="{50581946-FCAF-4B95-8031-04F62EF43BD6}" type="parTrans" cxnId="{6AD6F59A-F4DD-48B2-950A-C1F4415E1D7E}">
      <dgm:prSet/>
      <dgm:spPr/>
      <dgm:t>
        <a:bodyPr/>
        <a:lstStyle/>
        <a:p>
          <a:endParaRPr lang="en-US"/>
        </a:p>
      </dgm:t>
    </dgm:pt>
    <dgm:pt modelId="{2AAE19C0-B43F-49A9-961A-FE4554BEC5C2}" type="sibTrans" cxnId="{6AD6F59A-F4DD-48B2-950A-C1F4415E1D7E}">
      <dgm:prSet/>
      <dgm:spPr/>
      <dgm:t>
        <a:bodyPr/>
        <a:lstStyle/>
        <a:p>
          <a:endParaRPr lang="en-US"/>
        </a:p>
      </dgm:t>
    </dgm:pt>
    <dgm:pt modelId="{6BF9DE0F-AC50-433C-B862-1E362C855DFF}">
      <dgm:prSet phldrT="[Text]"/>
      <dgm:spPr>
        <a:solidFill>
          <a:schemeClr val="accent4">
            <a:lumMod val="60000"/>
            <a:lumOff val="40000"/>
          </a:schemeClr>
        </a:solidFill>
      </dgm:spPr>
      <dgm:t>
        <a:bodyPr/>
        <a:lstStyle/>
        <a:p>
          <a:r>
            <a:rPr lang="en-US" dirty="0"/>
            <a:t>A8</a:t>
          </a:r>
        </a:p>
      </dgm:t>
    </dgm:pt>
    <dgm:pt modelId="{753E13B8-A6D2-4D1F-B042-9345A484E874}" type="parTrans" cxnId="{22EAA52B-337C-4BD4-8007-D6960183FA0F}">
      <dgm:prSet/>
      <dgm:spPr/>
      <dgm:t>
        <a:bodyPr/>
        <a:lstStyle/>
        <a:p>
          <a:endParaRPr lang="en-US"/>
        </a:p>
      </dgm:t>
    </dgm:pt>
    <dgm:pt modelId="{487FAC61-B8D8-4706-B5B6-F1326C809078}" type="sibTrans" cxnId="{22EAA52B-337C-4BD4-8007-D6960183FA0F}">
      <dgm:prSet/>
      <dgm:spPr/>
      <dgm:t>
        <a:bodyPr/>
        <a:lstStyle/>
        <a:p>
          <a:endParaRPr lang="en-US"/>
        </a:p>
      </dgm:t>
    </dgm:pt>
    <dgm:pt modelId="{EE0869A6-865C-493E-985E-8F12958F93D5}">
      <dgm:prSet phldrT="[Text]"/>
      <dgm:spPr>
        <a:solidFill>
          <a:schemeClr val="tx1">
            <a:lumMod val="65000"/>
            <a:lumOff val="35000"/>
          </a:schemeClr>
        </a:solidFill>
      </dgm:spPr>
      <dgm:t>
        <a:bodyPr/>
        <a:lstStyle/>
        <a:p>
          <a:r>
            <a:rPr lang="en-US" dirty="0"/>
            <a:t>M9</a:t>
          </a:r>
        </a:p>
      </dgm:t>
    </dgm:pt>
    <dgm:pt modelId="{86AF246E-6231-4CEC-959C-CE28063C7E11}" type="parTrans" cxnId="{AF34F11E-4684-4EC0-A562-5A2F084B8A13}">
      <dgm:prSet/>
      <dgm:spPr/>
      <dgm:t>
        <a:bodyPr/>
        <a:lstStyle/>
        <a:p>
          <a:endParaRPr lang="en-US"/>
        </a:p>
      </dgm:t>
    </dgm:pt>
    <dgm:pt modelId="{D8A94C8D-8488-42BE-B5BA-9FEEE9A8FB1E}" type="sibTrans" cxnId="{AF34F11E-4684-4EC0-A562-5A2F084B8A13}">
      <dgm:prSet/>
      <dgm:spPr/>
      <dgm:t>
        <a:bodyPr/>
        <a:lstStyle/>
        <a:p>
          <a:endParaRPr lang="en-US"/>
        </a:p>
      </dgm:t>
    </dgm:pt>
    <dgm:pt modelId="{2FD9B0A6-C4A1-412C-B4BD-66215F4E762A}" type="pres">
      <dgm:prSet presAssocID="{A50C928B-615B-4E0A-80BF-CA7F04B2EC7A}" presName="Name0" presStyleCnt="0">
        <dgm:presLayoutVars>
          <dgm:dir/>
          <dgm:resizeHandles val="exact"/>
        </dgm:presLayoutVars>
      </dgm:prSet>
      <dgm:spPr/>
    </dgm:pt>
    <dgm:pt modelId="{875B08E0-B705-4FC5-B9DF-AB6E1A7A0156}" type="pres">
      <dgm:prSet presAssocID="{7EB8041E-FD31-4DC0-82C6-CB0718BC782C}" presName="parTxOnly" presStyleLbl="node1" presStyleIdx="0" presStyleCnt="9">
        <dgm:presLayoutVars>
          <dgm:bulletEnabled val="1"/>
        </dgm:presLayoutVars>
      </dgm:prSet>
      <dgm:spPr/>
    </dgm:pt>
    <dgm:pt modelId="{6489E541-21BD-49D0-9CA6-FBA9449BACE0}" type="pres">
      <dgm:prSet presAssocID="{BDE32536-174E-427C-B312-78ED151D3181}" presName="parSpace" presStyleCnt="0"/>
      <dgm:spPr/>
    </dgm:pt>
    <dgm:pt modelId="{70712CDD-913A-4CF1-92A2-27DEF14954BB}" type="pres">
      <dgm:prSet presAssocID="{DD3DCCD1-D2AF-4567-8E7A-E0201CABECA6}" presName="parTxOnly" presStyleLbl="node1" presStyleIdx="1" presStyleCnt="9">
        <dgm:presLayoutVars>
          <dgm:bulletEnabled val="1"/>
        </dgm:presLayoutVars>
      </dgm:prSet>
      <dgm:spPr/>
    </dgm:pt>
    <dgm:pt modelId="{A5CF2C5B-69FF-4142-88B3-32A42AC16C22}" type="pres">
      <dgm:prSet presAssocID="{CADB1868-56DE-4274-8B7F-1AA84CD9B7B3}" presName="parSpace" presStyleCnt="0"/>
      <dgm:spPr/>
    </dgm:pt>
    <dgm:pt modelId="{1AB5208F-F8AE-40A2-A4BC-C48C8B1FCD08}" type="pres">
      <dgm:prSet presAssocID="{38F03D40-E811-49A3-9647-250406B56F53}" presName="parTxOnly" presStyleLbl="node1" presStyleIdx="2" presStyleCnt="9">
        <dgm:presLayoutVars>
          <dgm:bulletEnabled val="1"/>
        </dgm:presLayoutVars>
      </dgm:prSet>
      <dgm:spPr/>
    </dgm:pt>
    <dgm:pt modelId="{C87A71F9-BF98-4816-8C57-169BE3DA88B4}" type="pres">
      <dgm:prSet presAssocID="{7F210BB7-F605-4A8F-9AF6-254919F1219B}" presName="parSpace" presStyleCnt="0"/>
      <dgm:spPr/>
    </dgm:pt>
    <dgm:pt modelId="{F43BFC69-98D2-4DCC-890D-803A6C333E5E}" type="pres">
      <dgm:prSet presAssocID="{1F018B42-334B-43A8-99B7-EFBF3587AA81}" presName="parTxOnly" presStyleLbl="node1" presStyleIdx="3" presStyleCnt="9">
        <dgm:presLayoutVars>
          <dgm:bulletEnabled val="1"/>
        </dgm:presLayoutVars>
      </dgm:prSet>
      <dgm:spPr/>
    </dgm:pt>
    <dgm:pt modelId="{265A39DD-74D0-4AEF-8406-2EAF1D2DAE49}" type="pres">
      <dgm:prSet presAssocID="{E6ED7E68-99E6-40D8-9FFC-D1584B15D450}" presName="parSpace" presStyleCnt="0"/>
      <dgm:spPr/>
    </dgm:pt>
    <dgm:pt modelId="{09AD5998-12C1-4B53-9FEC-CD71E6D5E6D7}" type="pres">
      <dgm:prSet presAssocID="{3C8597DF-AF29-4D03-B970-10ED19C0573E}" presName="parTxOnly" presStyleLbl="node1" presStyleIdx="4" presStyleCnt="9">
        <dgm:presLayoutVars>
          <dgm:bulletEnabled val="1"/>
        </dgm:presLayoutVars>
      </dgm:prSet>
      <dgm:spPr/>
    </dgm:pt>
    <dgm:pt modelId="{9D93EE77-772D-42A2-B88C-E1F643F34680}" type="pres">
      <dgm:prSet presAssocID="{498C1F4D-1A8B-4CC1-B67A-3C06A3ADBF6A}" presName="parSpace" presStyleCnt="0"/>
      <dgm:spPr/>
    </dgm:pt>
    <dgm:pt modelId="{A39CB6C6-CB42-486F-85F0-67FFABC6665E}" type="pres">
      <dgm:prSet presAssocID="{442078F2-F417-4EDC-AE4E-284549E70DC6}" presName="parTxOnly" presStyleLbl="node1" presStyleIdx="5" presStyleCnt="9">
        <dgm:presLayoutVars>
          <dgm:bulletEnabled val="1"/>
        </dgm:presLayoutVars>
      </dgm:prSet>
      <dgm:spPr/>
    </dgm:pt>
    <dgm:pt modelId="{76DA16AC-2B36-4321-B7B5-B55E83ACC999}" type="pres">
      <dgm:prSet presAssocID="{27FA2BEE-809E-4A3A-B4F8-523B8AD30590}" presName="parSpace" presStyleCnt="0"/>
      <dgm:spPr/>
    </dgm:pt>
    <dgm:pt modelId="{54CB7266-2C77-493C-AE88-2D4EDD4A0369}" type="pres">
      <dgm:prSet presAssocID="{784F024F-14A3-4676-B029-F14A96F55AB6}" presName="parTxOnly" presStyleLbl="node1" presStyleIdx="6" presStyleCnt="9">
        <dgm:presLayoutVars>
          <dgm:bulletEnabled val="1"/>
        </dgm:presLayoutVars>
      </dgm:prSet>
      <dgm:spPr/>
    </dgm:pt>
    <dgm:pt modelId="{845F9800-7BCD-4928-9D2C-853B7DC0F0AC}" type="pres">
      <dgm:prSet presAssocID="{2AAE19C0-B43F-49A9-961A-FE4554BEC5C2}" presName="parSpace" presStyleCnt="0"/>
      <dgm:spPr/>
    </dgm:pt>
    <dgm:pt modelId="{1FAD7AD8-590B-4EE6-A366-CF3A8B4272E1}" type="pres">
      <dgm:prSet presAssocID="{6BF9DE0F-AC50-433C-B862-1E362C855DFF}" presName="parTxOnly" presStyleLbl="node1" presStyleIdx="7" presStyleCnt="9">
        <dgm:presLayoutVars>
          <dgm:bulletEnabled val="1"/>
        </dgm:presLayoutVars>
      </dgm:prSet>
      <dgm:spPr/>
    </dgm:pt>
    <dgm:pt modelId="{9F45DE74-BF52-4504-9EB0-5300EED3C7E6}" type="pres">
      <dgm:prSet presAssocID="{487FAC61-B8D8-4706-B5B6-F1326C809078}" presName="parSpace" presStyleCnt="0"/>
      <dgm:spPr/>
    </dgm:pt>
    <dgm:pt modelId="{852EE924-876A-481E-BFBA-4212A1715A8A}" type="pres">
      <dgm:prSet presAssocID="{EE0869A6-865C-493E-985E-8F12958F93D5}" presName="parTxOnly" presStyleLbl="node1" presStyleIdx="8" presStyleCnt="9">
        <dgm:presLayoutVars>
          <dgm:bulletEnabled val="1"/>
        </dgm:presLayoutVars>
      </dgm:prSet>
      <dgm:spPr/>
    </dgm:pt>
  </dgm:ptLst>
  <dgm:cxnLst>
    <dgm:cxn modelId="{775E800E-0B7A-468F-AD21-7ACD16F98745}" srcId="{A50C928B-615B-4E0A-80BF-CA7F04B2EC7A}" destId="{38F03D40-E811-49A3-9647-250406B56F53}" srcOrd="2" destOrd="0" parTransId="{94F89237-B1D5-42C2-907D-4B8571E6C5F1}" sibTransId="{7F210BB7-F605-4A8F-9AF6-254919F1219B}"/>
    <dgm:cxn modelId="{AF34F11E-4684-4EC0-A562-5A2F084B8A13}" srcId="{A50C928B-615B-4E0A-80BF-CA7F04B2EC7A}" destId="{EE0869A6-865C-493E-985E-8F12958F93D5}" srcOrd="8" destOrd="0" parTransId="{86AF246E-6231-4CEC-959C-CE28063C7E11}" sibTransId="{D8A94C8D-8488-42BE-B5BA-9FEEE9A8FB1E}"/>
    <dgm:cxn modelId="{3B479B29-C7CD-4537-BB1E-0F2CB4BDAFEE}" srcId="{A50C928B-615B-4E0A-80BF-CA7F04B2EC7A}" destId="{442078F2-F417-4EDC-AE4E-284549E70DC6}" srcOrd="5" destOrd="0" parTransId="{ED06C454-05B3-47F5-8AAE-501E7044B428}" sibTransId="{27FA2BEE-809E-4A3A-B4F8-523B8AD30590}"/>
    <dgm:cxn modelId="{4155482A-0F5D-4000-9BF7-EF114000CCC2}" type="presOf" srcId="{442078F2-F417-4EDC-AE4E-284549E70DC6}" destId="{A39CB6C6-CB42-486F-85F0-67FFABC6665E}" srcOrd="0" destOrd="0" presId="urn:microsoft.com/office/officeart/2005/8/layout/hChevron3"/>
    <dgm:cxn modelId="{22EAA52B-337C-4BD4-8007-D6960183FA0F}" srcId="{A50C928B-615B-4E0A-80BF-CA7F04B2EC7A}" destId="{6BF9DE0F-AC50-433C-B862-1E362C855DFF}" srcOrd="7" destOrd="0" parTransId="{753E13B8-A6D2-4D1F-B042-9345A484E874}" sibTransId="{487FAC61-B8D8-4706-B5B6-F1326C809078}"/>
    <dgm:cxn modelId="{F55B022F-BA26-45AD-82EF-BA9694F0473E}" srcId="{A50C928B-615B-4E0A-80BF-CA7F04B2EC7A}" destId="{7EB8041E-FD31-4DC0-82C6-CB0718BC782C}" srcOrd="0" destOrd="0" parTransId="{1546E480-30A5-4A02-8B62-2C70409131AB}" sibTransId="{BDE32536-174E-427C-B312-78ED151D3181}"/>
    <dgm:cxn modelId="{0D6FC35F-E26B-47A2-9D02-9FF593A181CE}" srcId="{A50C928B-615B-4E0A-80BF-CA7F04B2EC7A}" destId="{3C8597DF-AF29-4D03-B970-10ED19C0573E}" srcOrd="4" destOrd="0" parTransId="{7F90E119-C8BC-48FD-9E2F-D64613A62373}" sibTransId="{498C1F4D-1A8B-4CC1-B67A-3C06A3ADBF6A}"/>
    <dgm:cxn modelId="{513D9563-D708-4B7E-977F-7981718A9B9B}" srcId="{A50C928B-615B-4E0A-80BF-CA7F04B2EC7A}" destId="{1F018B42-334B-43A8-99B7-EFBF3587AA81}" srcOrd="3" destOrd="0" parTransId="{F5689FF6-6F28-4A96-9BA6-510D7C159EF9}" sibTransId="{E6ED7E68-99E6-40D8-9FFC-D1584B15D450}"/>
    <dgm:cxn modelId="{490FF963-B311-4C62-ACBD-AF41490D5395}" srcId="{A50C928B-615B-4E0A-80BF-CA7F04B2EC7A}" destId="{DD3DCCD1-D2AF-4567-8E7A-E0201CABECA6}" srcOrd="1" destOrd="0" parTransId="{62F932D5-8AE2-43B5-ADF7-D06FA2A9DBAA}" sibTransId="{CADB1868-56DE-4274-8B7F-1AA84CD9B7B3}"/>
    <dgm:cxn modelId="{4A597D90-3137-49E7-9FD4-560A12E11921}" type="presOf" srcId="{A50C928B-615B-4E0A-80BF-CA7F04B2EC7A}" destId="{2FD9B0A6-C4A1-412C-B4BD-66215F4E762A}" srcOrd="0" destOrd="0" presId="urn:microsoft.com/office/officeart/2005/8/layout/hChevron3"/>
    <dgm:cxn modelId="{43FA3A94-E6B4-4243-A702-9050892176D8}" type="presOf" srcId="{DD3DCCD1-D2AF-4567-8E7A-E0201CABECA6}" destId="{70712CDD-913A-4CF1-92A2-27DEF14954BB}" srcOrd="0" destOrd="0" presId="urn:microsoft.com/office/officeart/2005/8/layout/hChevron3"/>
    <dgm:cxn modelId="{6AD6F59A-F4DD-48B2-950A-C1F4415E1D7E}" srcId="{A50C928B-615B-4E0A-80BF-CA7F04B2EC7A}" destId="{784F024F-14A3-4676-B029-F14A96F55AB6}" srcOrd="6" destOrd="0" parTransId="{50581946-FCAF-4B95-8031-04F62EF43BD6}" sibTransId="{2AAE19C0-B43F-49A9-961A-FE4554BEC5C2}"/>
    <dgm:cxn modelId="{2BBEBEA6-E056-4824-BD15-71E72894702E}" type="presOf" srcId="{38F03D40-E811-49A3-9647-250406B56F53}" destId="{1AB5208F-F8AE-40A2-A4BC-C48C8B1FCD08}" srcOrd="0" destOrd="0" presId="urn:microsoft.com/office/officeart/2005/8/layout/hChevron3"/>
    <dgm:cxn modelId="{8F9BBCB6-9423-4CD5-BD2F-3AAEAA8BA1CA}" type="presOf" srcId="{3C8597DF-AF29-4D03-B970-10ED19C0573E}" destId="{09AD5998-12C1-4B53-9FEC-CD71E6D5E6D7}" srcOrd="0" destOrd="0" presId="urn:microsoft.com/office/officeart/2005/8/layout/hChevron3"/>
    <dgm:cxn modelId="{BEEC68C7-0CD4-4B67-ADB0-8BFE3817919D}" type="presOf" srcId="{1F018B42-334B-43A8-99B7-EFBF3587AA81}" destId="{F43BFC69-98D2-4DCC-890D-803A6C333E5E}" srcOrd="0" destOrd="0" presId="urn:microsoft.com/office/officeart/2005/8/layout/hChevron3"/>
    <dgm:cxn modelId="{AE6CB2D1-3B3D-422B-80B5-9A45F6C583B0}" type="presOf" srcId="{784F024F-14A3-4676-B029-F14A96F55AB6}" destId="{54CB7266-2C77-493C-AE88-2D4EDD4A0369}" srcOrd="0" destOrd="0" presId="urn:microsoft.com/office/officeart/2005/8/layout/hChevron3"/>
    <dgm:cxn modelId="{271A5ED9-67E6-46AA-80AD-6ADF459F2ADC}" type="presOf" srcId="{6BF9DE0F-AC50-433C-B862-1E362C855DFF}" destId="{1FAD7AD8-590B-4EE6-A366-CF3A8B4272E1}" srcOrd="0" destOrd="0" presId="urn:microsoft.com/office/officeart/2005/8/layout/hChevron3"/>
    <dgm:cxn modelId="{3CC235F0-9CFB-4AEA-9A04-CF2905E503BF}" type="presOf" srcId="{7EB8041E-FD31-4DC0-82C6-CB0718BC782C}" destId="{875B08E0-B705-4FC5-B9DF-AB6E1A7A0156}" srcOrd="0" destOrd="0" presId="urn:microsoft.com/office/officeart/2005/8/layout/hChevron3"/>
    <dgm:cxn modelId="{04EED9FE-2C63-46F4-ACB6-E72D4EF68B66}" type="presOf" srcId="{EE0869A6-865C-493E-985E-8F12958F93D5}" destId="{852EE924-876A-481E-BFBA-4212A1715A8A}" srcOrd="0" destOrd="0" presId="urn:microsoft.com/office/officeart/2005/8/layout/hChevron3"/>
    <dgm:cxn modelId="{24606A2C-0BF0-4254-AD42-C1BFE07AF113}" type="presParOf" srcId="{2FD9B0A6-C4A1-412C-B4BD-66215F4E762A}" destId="{875B08E0-B705-4FC5-B9DF-AB6E1A7A0156}" srcOrd="0" destOrd="0" presId="urn:microsoft.com/office/officeart/2005/8/layout/hChevron3"/>
    <dgm:cxn modelId="{F38414DD-07FF-412F-96B1-89AFC36BCD19}" type="presParOf" srcId="{2FD9B0A6-C4A1-412C-B4BD-66215F4E762A}" destId="{6489E541-21BD-49D0-9CA6-FBA9449BACE0}" srcOrd="1" destOrd="0" presId="urn:microsoft.com/office/officeart/2005/8/layout/hChevron3"/>
    <dgm:cxn modelId="{A2B893E5-BB56-4D71-9403-F1C51F3999E1}" type="presParOf" srcId="{2FD9B0A6-C4A1-412C-B4BD-66215F4E762A}" destId="{70712CDD-913A-4CF1-92A2-27DEF14954BB}" srcOrd="2" destOrd="0" presId="urn:microsoft.com/office/officeart/2005/8/layout/hChevron3"/>
    <dgm:cxn modelId="{E2C12384-49CB-46BD-80B9-C8D50AA988A9}" type="presParOf" srcId="{2FD9B0A6-C4A1-412C-B4BD-66215F4E762A}" destId="{A5CF2C5B-69FF-4142-88B3-32A42AC16C22}" srcOrd="3" destOrd="0" presId="urn:microsoft.com/office/officeart/2005/8/layout/hChevron3"/>
    <dgm:cxn modelId="{B0E859EA-85D3-4E90-8DF4-8C5A4C95D174}" type="presParOf" srcId="{2FD9B0A6-C4A1-412C-B4BD-66215F4E762A}" destId="{1AB5208F-F8AE-40A2-A4BC-C48C8B1FCD08}" srcOrd="4" destOrd="0" presId="urn:microsoft.com/office/officeart/2005/8/layout/hChevron3"/>
    <dgm:cxn modelId="{E7CF7BA2-9AD5-4E63-9E75-3AF366089EB5}" type="presParOf" srcId="{2FD9B0A6-C4A1-412C-B4BD-66215F4E762A}" destId="{C87A71F9-BF98-4816-8C57-169BE3DA88B4}" srcOrd="5" destOrd="0" presId="urn:microsoft.com/office/officeart/2005/8/layout/hChevron3"/>
    <dgm:cxn modelId="{E40C34BC-3E67-4EBE-AE5B-0B55AA58275A}" type="presParOf" srcId="{2FD9B0A6-C4A1-412C-B4BD-66215F4E762A}" destId="{F43BFC69-98D2-4DCC-890D-803A6C333E5E}" srcOrd="6" destOrd="0" presId="urn:microsoft.com/office/officeart/2005/8/layout/hChevron3"/>
    <dgm:cxn modelId="{563F9F81-397C-4288-A1D7-30EF258E7AF2}" type="presParOf" srcId="{2FD9B0A6-C4A1-412C-B4BD-66215F4E762A}" destId="{265A39DD-74D0-4AEF-8406-2EAF1D2DAE49}" srcOrd="7" destOrd="0" presId="urn:microsoft.com/office/officeart/2005/8/layout/hChevron3"/>
    <dgm:cxn modelId="{4C83B27C-6504-46AC-BCF6-AC3428CD96F5}" type="presParOf" srcId="{2FD9B0A6-C4A1-412C-B4BD-66215F4E762A}" destId="{09AD5998-12C1-4B53-9FEC-CD71E6D5E6D7}" srcOrd="8" destOrd="0" presId="urn:microsoft.com/office/officeart/2005/8/layout/hChevron3"/>
    <dgm:cxn modelId="{AC529B7A-F8CD-4068-99FA-EE24FDD55C1C}" type="presParOf" srcId="{2FD9B0A6-C4A1-412C-B4BD-66215F4E762A}" destId="{9D93EE77-772D-42A2-B88C-E1F643F34680}" srcOrd="9" destOrd="0" presId="urn:microsoft.com/office/officeart/2005/8/layout/hChevron3"/>
    <dgm:cxn modelId="{DB6C1DA8-02F7-4900-A376-80AA953BE776}" type="presParOf" srcId="{2FD9B0A6-C4A1-412C-B4BD-66215F4E762A}" destId="{A39CB6C6-CB42-486F-85F0-67FFABC6665E}" srcOrd="10" destOrd="0" presId="urn:microsoft.com/office/officeart/2005/8/layout/hChevron3"/>
    <dgm:cxn modelId="{4919FD13-5B91-4323-AC16-A18B44939AC0}" type="presParOf" srcId="{2FD9B0A6-C4A1-412C-B4BD-66215F4E762A}" destId="{76DA16AC-2B36-4321-B7B5-B55E83ACC999}" srcOrd="11" destOrd="0" presId="urn:microsoft.com/office/officeart/2005/8/layout/hChevron3"/>
    <dgm:cxn modelId="{1F6CA01F-CC1B-46D1-ABA3-7550FFCF29D3}" type="presParOf" srcId="{2FD9B0A6-C4A1-412C-B4BD-66215F4E762A}" destId="{54CB7266-2C77-493C-AE88-2D4EDD4A0369}" srcOrd="12" destOrd="0" presId="urn:microsoft.com/office/officeart/2005/8/layout/hChevron3"/>
    <dgm:cxn modelId="{19CCEA77-C755-473B-9A05-8A77A4D4BA70}" type="presParOf" srcId="{2FD9B0A6-C4A1-412C-B4BD-66215F4E762A}" destId="{845F9800-7BCD-4928-9D2C-853B7DC0F0AC}" srcOrd="13" destOrd="0" presId="urn:microsoft.com/office/officeart/2005/8/layout/hChevron3"/>
    <dgm:cxn modelId="{BA89C278-58CB-445B-80E8-B75C07784E57}" type="presParOf" srcId="{2FD9B0A6-C4A1-412C-B4BD-66215F4E762A}" destId="{1FAD7AD8-590B-4EE6-A366-CF3A8B4272E1}" srcOrd="14" destOrd="0" presId="urn:microsoft.com/office/officeart/2005/8/layout/hChevron3"/>
    <dgm:cxn modelId="{C76EAA44-9013-44C7-8F79-BBAE084BA121}" type="presParOf" srcId="{2FD9B0A6-C4A1-412C-B4BD-66215F4E762A}" destId="{9F45DE74-BF52-4504-9EB0-5300EED3C7E6}" srcOrd="15" destOrd="0" presId="urn:microsoft.com/office/officeart/2005/8/layout/hChevron3"/>
    <dgm:cxn modelId="{0A13509B-C1E8-4F2D-8DAE-3C9C16724367}" type="presParOf" srcId="{2FD9B0A6-C4A1-412C-B4BD-66215F4E762A}" destId="{852EE924-876A-481E-BFBA-4212A1715A8A}" srcOrd="16" destOrd="0" presId="urn:microsoft.com/office/officeart/2005/8/layout/hChevron3"/>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D42300C-AAB4-4512-9145-33D605C8BCC5}" type="doc">
      <dgm:prSet loTypeId="urn:microsoft.com/office/officeart/2008/layout/IncreasingCircleProcess" loCatId="process" qsTypeId="urn:microsoft.com/office/officeart/2005/8/quickstyle/simple1" qsCatId="simple" csTypeId="urn:microsoft.com/office/officeart/2005/8/colors/colorful3" csCatId="colorful" phldr="1"/>
      <dgm:spPr/>
      <dgm:t>
        <a:bodyPr/>
        <a:lstStyle/>
        <a:p>
          <a:endParaRPr lang="en-US"/>
        </a:p>
      </dgm:t>
    </dgm:pt>
    <dgm:pt modelId="{5E269943-B20B-4FB6-9003-DE9A32D4419A}">
      <dgm:prSet phldrT="[Text]" custT="1"/>
      <dgm:spPr/>
      <dgm:t>
        <a:bodyPr/>
        <a:lstStyle/>
        <a:p>
          <a:r>
            <a:rPr lang="en-US" sz="2800" b="1" dirty="0"/>
            <a:t>Map The Process</a:t>
          </a:r>
        </a:p>
      </dgm:t>
    </dgm:pt>
    <dgm:pt modelId="{A07897E4-8915-4581-95F7-452F7C693B72}" type="parTrans" cxnId="{B6EB17E4-02FC-429D-ADE3-1411A406CB62}">
      <dgm:prSet/>
      <dgm:spPr/>
      <dgm:t>
        <a:bodyPr/>
        <a:lstStyle/>
        <a:p>
          <a:endParaRPr lang="en-US" sz="2800"/>
        </a:p>
      </dgm:t>
    </dgm:pt>
    <dgm:pt modelId="{5BBD2CA4-7FE2-480C-9EA1-67DEE5A133A8}" type="sibTrans" cxnId="{B6EB17E4-02FC-429D-ADE3-1411A406CB62}">
      <dgm:prSet/>
      <dgm:spPr/>
      <dgm:t>
        <a:bodyPr/>
        <a:lstStyle/>
        <a:p>
          <a:endParaRPr lang="en-US" sz="2800"/>
        </a:p>
      </dgm:t>
    </dgm:pt>
    <dgm:pt modelId="{C0FA4FC4-AD28-4BDE-929A-891423C50B97}">
      <dgm:prSet phldrT="[Text]" custT="1"/>
      <dgm:spPr/>
      <dgm:t>
        <a:bodyPr/>
        <a:lstStyle/>
        <a:p>
          <a:r>
            <a:rPr lang="en-US" sz="2800" b="1" dirty="0"/>
            <a:t>Document the Process </a:t>
          </a:r>
        </a:p>
      </dgm:t>
    </dgm:pt>
    <dgm:pt modelId="{72CADE39-63C6-4926-B671-CE6BBEDF1521}" type="parTrans" cxnId="{06E0E8BC-DAD6-460F-B0CA-3C18E4C0D5B0}">
      <dgm:prSet/>
      <dgm:spPr/>
      <dgm:t>
        <a:bodyPr/>
        <a:lstStyle/>
        <a:p>
          <a:endParaRPr lang="en-US" sz="2800"/>
        </a:p>
      </dgm:t>
    </dgm:pt>
    <dgm:pt modelId="{C0007220-6EA3-4643-B211-CD2BDA0377B3}" type="sibTrans" cxnId="{06E0E8BC-DAD6-460F-B0CA-3C18E4C0D5B0}">
      <dgm:prSet/>
      <dgm:spPr/>
      <dgm:t>
        <a:bodyPr/>
        <a:lstStyle/>
        <a:p>
          <a:endParaRPr lang="en-US" sz="2800"/>
        </a:p>
      </dgm:t>
    </dgm:pt>
    <dgm:pt modelId="{8A3C433C-20A4-41A5-AC15-DD0D70E2CF36}">
      <dgm:prSet phldrT="[Text]" custT="1"/>
      <dgm:spPr/>
      <dgm:t>
        <a:bodyPr/>
        <a:lstStyle/>
        <a:p>
          <a:r>
            <a:rPr lang="en-US" sz="2800" b="1" dirty="0"/>
            <a:t>Walkthrough the Process</a:t>
          </a:r>
        </a:p>
      </dgm:t>
    </dgm:pt>
    <dgm:pt modelId="{656ECC36-5B42-4130-BA48-FEB867DCD3C3}" type="parTrans" cxnId="{C5A54F37-A6F5-436A-859B-F8CADC2EACF6}">
      <dgm:prSet/>
      <dgm:spPr/>
      <dgm:t>
        <a:bodyPr/>
        <a:lstStyle/>
        <a:p>
          <a:endParaRPr lang="en-US" sz="2800"/>
        </a:p>
      </dgm:t>
    </dgm:pt>
    <dgm:pt modelId="{580A5BCC-1C03-46AF-B389-93FF37B96A08}" type="sibTrans" cxnId="{C5A54F37-A6F5-436A-859B-F8CADC2EACF6}">
      <dgm:prSet/>
      <dgm:spPr/>
      <dgm:t>
        <a:bodyPr/>
        <a:lstStyle/>
        <a:p>
          <a:endParaRPr lang="en-US" sz="2800"/>
        </a:p>
      </dgm:t>
    </dgm:pt>
    <dgm:pt modelId="{89011858-555B-46B6-99E6-B15B94DBAB1B}">
      <dgm:prSet phldrT="[Text]" custT="1"/>
      <dgm:spPr/>
      <dgm:t>
        <a:bodyPr/>
        <a:lstStyle/>
        <a:p>
          <a:r>
            <a:rPr lang="en-US" sz="2800" b="1" dirty="0"/>
            <a:t>Document the Functional Requirements</a:t>
          </a:r>
        </a:p>
      </dgm:t>
    </dgm:pt>
    <dgm:pt modelId="{538E295A-AF1E-4043-AFD5-E1EE3BF3BD69}" type="parTrans" cxnId="{07D98D9A-A359-405D-AF41-825380DAC1D6}">
      <dgm:prSet/>
      <dgm:spPr/>
      <dgm:t>
        <a:bodyPr/>
        <a:lstStyle/>
        <a:p>
          <a:endParaRPr lang="en-US" sz="2000"/>
        </a:p>
      </dgm:t>
    </dgm:pt>
    <dgm:pt modelId="{4438D1A0-4803-46A6-9DF7-661838C76EB2}" type="sibTrans" cxnId="{07D98D9A-A359-405D-AF41-825380DAC1D6}">
      <dgm:prSet/>
      <dgm:spPr/>
      <dgm:t>
        <a:bodyPr/>
        <a:lstStyle/>
        <a:p>
          <a:endParaRPr lang="en-US" sz="2000"/>
        </a:p>
      </dgm:t>
    </dgm:pt>
    <dgm:pt modelId="{E02836C3-AF5A-4DB5-8393-3F6EB3087F77}">
      <dgm:prSet phldrT="[Text]" custT="1"/>
      <dgm:spPr/>
      <dgm:t>
        <a:bodyPr/>
        <a:lstStyle/>
        <a:p>
          <a:r>
            <a:rPr lang="en-US" sz="2800" dirty="0"/>
            <a:t>High Level Flow Diagram</a:t>
          </a:r>
        </a:p>
      </dgm:t>
    </dgm:pt>
    <dgm:pt modelId="{D60264B0-24B3-4671-B0AB-4F1DE7433C15}" type="parTrans" cxnId="{F4937CF6-04F2-44BA-BB93-DFFAFC7DB5BB}">
      <dgm:prSet/>
      <dgm:spPr/>
      <dgm:t>
        <a:bodyPr/>
        <a:lstStyle/>
        <a:p>
          <a:endParaRPr lang="en-US" sz="2000"/>
        </a:p>
      </dgm:t>
    </dgm:pt>
    <dgm:pt modelId="{31709C4C-3043-4F56-A886-28C56030F7C7}" type="sibTrans" cxnId="{F4937CF6-04F2-44BA-BB93-DFFAFC7DB5BB}">
      <dgm:prSet/>
      <dgm:spPr/>
      <dgm:t>
        <a:bodyPr/>
        <a:lstStyle/>
        <a:p>
          <a:endParaRPr lang="en-US" sz="2000"/>
        </a:p>
      </dgm:t>
    </dgm:pt>
    <dgm:pt modelId="{024BAC44-5F00-4AAA-B8E0-A2F9B4AEC45A}">
      <dgm:prSet phldrT="[Text]" custT="1"/>
      <dgm:spPr/>
      <dgm:t>
        <a:bodyPr/>
        <a:lstStyle/>
        <a:p>
          <a:r>
            <a:rPr lang="en-US" sz="2800" dirty="0"/>
            <a:t>Encompass the Scope of the Automation</a:t>
          </a:r>
        </a:p>
      </dgm:t>
    </dgm:pt>
    <dgm:pt modelId="{9B7B3DA6-15DB-4600-82B8-2213B93CC139}" type="parTrans" cxnId="{FD0423A2-2592-49B7-A622-8AA12DF4CA40}">
      <dgm:prSet/>
      <dgm:spPr/>
      <dgm:t>
        <a:bodyPr/>
        <a:lstStyle/>
        <a:p>
          <a:endParaRPr lang="en-US" sz="2000"/>
        </a:p>
      </dgm:t>
    </dgm:pt>
    <dgm:pt modelId="{E3FF2894-6B03-4529-86D1-9A2C008D3E98}" type="sibTrans" cxnId="{FD0423A2-2592-49B7-A622-8AA12DF4CA40}">
      <dgm:prSet/>
      <dgm:spPr/>
      <dgm:t>
        <a:bodyPr/>
        <a:lstStyle/>
        <a:p>
          <a:endParaRPr lang="en-US" sz="2000"/>
        </a:p>
      </dgm:t>
    </dgm:pt>
    <dgm:pt modelId="{65722FA8-B3EA-486F-9723-6611DBF65B7E}">
      <dgm:prSet phldrT="[Text]" custT="1"/>
      <dgm:spPr/>
      <dgm:t>
        <a:bodyPr/>
        <a:lstStyle/>
        <a:p>
          <a:r>
            <a:rPr lang="en-US" sz="2800" dirty="0"/>
            <a:t>Includes ‘happy’ path and descriptions of business exceptions</a:t>
          </a:r>
        </a:p>
      </dgm:t>
    </dgm:pt>
    <dgm:pt modelId="{B700D261-0EDC-49F2-94F0-130168231CA4}" type="parTrans" cxnId="{ECFD4559-1491-4ED1-908B-CD7EC4BC7680}">
      <dgm:prSet/>
      <dgm:spPr/>
      <dgm:t>
        <a:bodyPr/>
        <a:lstStyle/>
        <a:p>
          <a:endParaRPr lang="en-US" sz="2000"/>
        </a:p>
      </dgm:t>
    </dgm:pt>
    <dgm:pt modelId="{17D5C1C9-A0F4-4AE5-A80C-3BC2B3A5A50A}" type="sibTrans" cxnId="{ECFD4559-1491-4ED1-908B-CD7EC4BC7680}">
      <dgm:prSet/>
      <dgm:spPr/>
      <dgm:t>
        <a:bodyPr/>
        <a:lstStyle/>
        <a:p>
          <a:endParaRPr lang="en-US" sz="2000"/>
        </a:p>
      </dgm:t>
    </dgm:pt>
    <dgm:pt modelId="{88439B6F-7DB4-444C-8AE7-A4EDBC4458AA}">
      <dgm:prSet phldrT="[Text]" custT="1"/>
      <dgm:spPr/>
      <dgm:t>
        <a:bodyPr/>
        <a:lstStyle/>
        <a:p>
          <a:r>
            <a:rPr lang="en-US" sz="2800" dirty="0"/>
            <a:t>Documents process at click-level with screenshots</a:t>
          </a:r>
        </a:p>
      </dgm:t>
    </dgm:pt>
    <dgm:pt modelId="{7AFE1B9D-27BC-4084-97CD-19AEFE2A8E8F}" type="parTrans" cxnId="{E3BFBBD1-2889-4559-B6E0-0216AB24DD60}">
      <dgm:prSet/>
      <dgm:spPr/>
      <dgm:t>
        <a:bodyPr/>
        <a:lstStyle/>
        <a:p>
          <a:endParaRPr lang="en-US" sz="2000"/>
        </a:p>
      </dgm:t>
    </dgm:pt>
    <dgm:pt modelId="{E0B01A37-C2C0-4462-BA31-D84C87E503A5}" type="sibTrans" cxnId="{E3BFBBD1-2889-4559-B6E0-0216AB24DD60}">
      <dgm:prSet/>
      <dgm:spPr/>
      <dgm:t>
        <a:bodyPr/>
        <a:lstStyle/>
        <a:p>
          <a:endParaRPr lang="en-US" sz="2000"/>
        </a:p>
      </dgm:t>
    </dgm:pt>
    <dgm:pt modelId="{B0ADB798-45CA-4B58-B8CC-8B231B6082EF}">
      <dgm:prSet phldrT="[Text]" custT="1"/>
      <dgm:spPr/>
      <dgm:t>
        <a:bodyPr/>
        <a:lstStyle/>
        <a:p>
          <a:r>
            <a:rPr lang="en-US" sz="2800" dirty="0"/>
            <a:t>Typically a WebEx or Recorded Screen share</a:t>
          </a:r>
        </a:p>
      </dgm:t>
    </dgm:pt>
    <dgm:pt modelId="{352A29A4-85B3-428D-81E6-073EC3CDBAE7}" type="parTrans" cxnId="{13CDEF31-C427-408B-A111-D0508C49798F}">
      <dgm:prSet/>
      <dgm:spPr/>
      <dgm:t>
        <a:bodyPr/>
        <a:lstStyle/>
        <a:p>
          <a:endParaRPr lang="en-US" sz="2000"/>
        </a:p>
      </dgm:t>
    </dgm:pt>
    <dgm:pt modelId="{8CE1F92C-49AA-40DC-B0B9-618486135765}" type="sibTrans" cxnId="{13CDEF31-C427-408B-A111-D0508C49798F}">
      <dgm:prSet/>
      <dgm:spPr/>
      <dgm:t>
        <a:bodyPr/>
        <a:lstStyle/>
        <a:p>
          <a:endParaRPr lang="en-US" sz="2000"/>
        </a:p>
      </dgm:t>
    </dgm:pt>
    <dgm:pt modelId="{ACD0D108-719D-4416-8584-16094D6CEB60}">
      <dgm:prSet phldrT="[Text]" custT="1"/>
      <dgm:spPr/>
      <dgm:t>
        <a:bodyPr/>
        <a:lstStyle/>
        <a:p>
          <a:r>
            <a:rPr lang="en-US" sz="2800" dirty="0"/>
            <a:t>Walkthrough should be conducted by referencing directly the Process Documentation</a:t>
          </a:r>
        </a:p>
      </dgm:t>
    </dgm:pt>
    <dgm:pt modelId="{33993AE8-3ECD-4F9C-B319-4BA1963A489D}" type="parTrans" cxnId="{48299B89-CFF3-4863-87DF-ABE3A1E1EB40}">
      <dgm:prSet/>
      <dgm:spPr/>
      <dgm:t>
        <a:bodyPr/>
        <a:lstStyle/>
        <a:p>
          <a:endParaRPr lang="en-US" sz="2000"/>
        </a:p>
      </dgm:t>
    </dgm:pt>
    <dgm:pt modelId="{FE1B1658-3193-4256-B8C7-D279F1D4C738}" type="sibTrans" cxnId="{48299B89-CFF3-4863-87DF-ABE3A1E1EB40}">
      <dgm:prSet/>
      <dgm:spPr/>
      <dgm:t>
        <a:bodyPr/>
        <a:lstStyle/>
        <a:p>
          <a:endParaRPr lang="en-US" sz="2000"/>
        </a:p>
      </dgm:t>
    </dgm:pt>
    <dgm:pt modelId="{AF3B25B3-2A82-4678-A761-96B0AD065F2D}">
      <dgm:prSet phldrT="[Text]" custT="1"/>
      <dgm:spPr/>
      <dgm:t>
        <a:bodyPr/>
        <a:lstStyle/>
        <a:p>
          <a:r>
            <a:rPr lang="en-US" sz="2800" dirty="0"/>
            <a:t>Add them to process documentation to ensure they are built into the final design </a:t>
          </a:r>
        </a:p>
      </dgm:t>
    </dgm:pt>
    <dgm:pt modelId="{1D4CCD4F-6A4A-4417-B096-917C35DF9C33}" type="parTrans" cxnId="{6002215A-A952-4E3A-BCD8-194EDE75C827}">
      <dgm:prSet/>
      <dgm:spPr/>
      <dgm:t>
        <a:bodyPr/>
        <a:lstStyle/>
        <a:p>
          <a:endParaRPr lang="en-US" sz="2000"/>
        </a:p>
      </dgm:t>
    </dgm:pt>
    <dgm:pt modelId="{CF61884E-A4E8-4F6C-9977-E1952CB59B3F}" type="sibTrans" cxnId="{6002215A-A952-4E3A-BCD8-194EDE75C827}">
      <dgm:prSet/>
      <dgm:spPr/>
      <dgm:t>
        <a:bodyPr/>
        <a:lstStyle/>
        <a:p>
          <a:endParaRPr lang="en-US" sz="2000"/>
        </a:p>
      </dgm:t>
    </dgm:pt>
    <dgm:pt modelId="{E488E216-3F49-4622-8CA2-42925E7F85B1}">
      <dgm:prSet phldrT="[Text]" custT="1"/>
      <dgm:spPr/>
      <dgm:t>
        <a:bodyPr/>
        <a:lstStyle/>
        <a:p>
          <a:r>
            <a:rPr lang="en-US" sz="2800" dirty="0"/>
            <a:t>These include metrics, controls, scheduling, and other requirements</a:t>
          </a:r>
        </a:p>
      </dgm:t>
    </dgm:pt>
    <dgm:pt modelId="{3D8703CE-93F2-425E-9D86-1F2488ACFADE}" type="parTrans" cxnId="{289A7955-6C3F-4527-803B-4EB181749D00}">
      <dgm:prSet/>
      <dgm:spPr/>
      <dgm:t>
        <a:bodyPr/>
        <a:lstStyle/>
        <a:p>
          <a:endParaRPr lang="en-US" sz="2000"/>
        </a:p>
      </dgm:t>
    </dgm:pt>
    <dgm:pt modelId="{260591D5-64A1-4D11-908E-EC3F48FA9B02}" type="sibTrans" cxnId="{289A7955-6C3F-4527-803B-4EB181749D00}">
      <dgm:prSet/>
      <dgm:spPr/>
      <dgm:t>
        <a:bodyPr/>
        <a:lstStyle/>
        <a:p>
          <a:endParaRPr lang="en-US" sz="2000"/>
        </a:p>
      </dgm:t>
    </dgm:pt>
    <dgm:pt modelId="{DCCBDC53-146F-458E-A7B5-4C682FEA6422}" type="pres">
      <dgm:prSet presAssocID="{9D42300C-AAB4-4512-9145-33D605C8BCC5}" presName="Name0" presStyleCnt="0">
        <dgm:presLayoutVars>
          <dgm:chMax val="7"/>
          <dgm:chPref val="7"/>
          <dgm:dir/>
          <dgm:animOne val="branch"/>
          <dgm:animLvl val="lvl"/>
        </dgm:presLayoutVars>
      </dgm:prSet>
      <dgm:spPr/>
    </dgm:pt>
    <dgm:pt modelId="{EDC48503-A368-4C08-A016-A1ABD7BD95EC}" type="pres">
      <dgm:prSet presAssocID="{5E269943-B20B-4FB6-9003-DE9A32D4419A}" presName="composite" presStyleCnt="0"/>
      <dgm:spPr/>
    </dgm:pt>
    <dgm:pt modelId="{78B0023E-DA93-4E47-8E67-B55625AC7C5F}" type="pres">
      <dgm:prSet presAssocID="{5E269943-B20B-4FB6-9003-DE9A32D4419A}" presName="BackAccent" presStyleLbl="bgShp" presStyleIdx="0" presStyleCnt="4"/>
      <dgm:spPr/>
    </dgm:pt>
    <dgm:pt modelId="{E18C3B16-0FCD-4C73-8CC3-C87CD697FF72}" type="pres">
      <dgm:prSet presAssocID="{5E269943-B20B-4FB6-9003-DE9A32D4419A}" presName="Accent" presStyleLbl="alignNode1" presStyleIdx="0" presStyleCnt="4"/>
      <dgm:spPr/>
    </dgm:pt>
    <dgm:pt modelId="{230A0840-E697-4AF8-A624-A8DCEFD1727A}" type="pres">
      <dgm:prSet presAssocID="{5E269943-B20B-4FB6-9003-DE9A32D4419A}" presName="Child" presStyleLbl="revTx" presStyleIdx="0" presStyleCnt="8">
        <dgm:presLayoutVars>
          <dgm:chMax val="0"/>
          <dgm:chPref val="0"/>
          <dgm:bulletEnabled val="1"/>
        </dgm:presLayoutVars>
      </dgm:prSet>
      <dgm:spPr/>
    </dgm:pt>
    <dgm:pt modelId="{A9301B36-613C-4F7C-99B3-D5B7B59D85CE}" type="pres">
      <dgm:prSet presAssocID="{5E269943-B20B-4FB6-9003-DE9A32D4419A}" presName="Parent" presStyleLbl="revTx" presStyleIdx="1" presStyleCnt="8">
        <dgm:presLayoutVars>
          <dgm:chMax val="1"/>
          <dgm:chPref val="1"/>
          <dgm:bulletEnabled val="1"/>
        </dgm:presLayoutVars>
      </dgm:prSet>
      <dgm:spPr/>
    </dgm:pt>
    <dgm:pt modelId="{40B5B32D-67A3-4881-BEA0-8F0D1B13B3D4}" type="pres">
      <dgm:prSet presAssocID="{5BBD2CA4-7FE2-480C-9EA1-67DEE5A133A8}" presName="sibTrans" presStyleCnt="0"/>
      <dgm:spPr/>
    </dgm:pt>
    <dgm:pt modelId="{ACC3D7A6-4D7B-44DE-86A7-10D5F114156C}" type="pres">
      <dgm:prSet presAssocID="{C0FA4FC4-AD28-4BDE-929A-891423C50B97}" presName="composite" presStyleCnt="0"/>
      <dgm:spPr/>
    </dgm:pt>
    <dgm:pt modelId="{6469E234-CAA6-4797-A423-88E3F7181E71}" type="pres">
      <dgm:prSet presAssocID="{C0FA4FC4-AD28-4BDE-929A-891423C50B97}" presName="BackAccent" presStyleLbl="bgShp" presStyleIdx="1" presStyleCnt="4"/>
      <dgm:spPr/>
    </dgm:pt>
    <dgm:pt modelId="{811D0B88-52C4-4E53-BD75-7EBE66AF5DBD}" type="pres">
      <dgm:prSet presAssocID="{C0FA4FC4-AD28-4BDE-929A-891423C50B97}" presName="Accent" presStyleLbl="alignNode1" presStyleIdx="1" presStyleCnt="4"/>
      <dgm:spPr/>
    </dgm:pt>
    <dgm:pt modelId="{91B26228-89D0-405F-B37A-B562F09EB404}" type="pres">
      <dgm:prSet presAssocID="{C0FA4FC4-AD28-4BDE-929A-891423C50B97}" presName="Child" presStyleLbl="revTx" presStyleIdx="2" presStyleCnt="8">
        <dgm:presLayoutVars>
          <dgm:chMax val="0"/>
          <dgm:chPref val="0"/>
          <dgm:bulletEnabled val="1"/>
        </dgm:presLayoutVars>
      </dgm:prSet>
      <dgm:spPr/>
    </dgm:pt>
    <dgm:pt modelId="{0EA14F85-4777-480E-96A1-C3A972AA3CBF}" type="pres">
      <dgm:prSet presAssocID="{C0FA4FC4-AD28-4BDE-929A-891423C50B97}" presName="Parent" presStyleLbl="revTx" presStyleIdx="3" presStyleCnt="8">
        <dgm:presLayoutVars>
          <dgm:chMax val="1"/>
          <dgm:chPref val="1"/>
          <dgm:bulletEnabled val="1"/>
        </dgm:presLayoutVars>
      </dgm:prSet>
      <dgm:spPr/>
    </dgm:pt>
    <dgm:pt modelId="{15D916F4-250A-41AE-8571-A5B207E0D387}" type="pres">
      <dgm:prSet presAssocID="{C0007220-6EA3-4643-B211-CD2BDA0377B3}" presName="sibTrans" presStyleCnt="0"/>
      <dgm:spPr/>
    </dgm:pt>
    <dgm:pt modelId="{28DA02A2-0F12-414F-8BC3-F8B7A053533D}" type="pres">
      <dgm:prSet presAssocID="{8A3C433C-20A4-41A5-AC15-DD0D70E2CF36}" presName="composite" presStyleCnt="0"/>
      <dgm:spPr/>
    </dgm:pt>
    <dgm:pt modelId="{3C271D0A-064D-4923-828A-1CBF4F1B5860}" type="pres">
      <dgm:prSet presAssocID="{8A3C433C-20A4-41A5-AC15-DD0D70E2CF36}" presName="BackAccent" presStyleLbl="bgShp" presStyleIdx="2" presStyleCnt="4"/>
      <dgm:spPr/>
    </dgm:pt>
    <dgm:pt modelId="{9CFBA13D-CEEE-43CC-A90C-1A2109506024}" type="pres">
      <dgm:prSet presAssocID="{8A3C433C-20A4-41A5-AC15-DD0D70E2CF36}" presName="Accent" presStyleLbl="alignNode1" presStyleIdx="2" presStyleCnt="4"/>
      <dgm:spPr/>
    </dgm:pt>
    <dgm:pt modelId="{793DE04C-DAFA-4C2C-A53C-0E1B4BAA4626}" type="pres">
      <dgm:prSet presAssocID="{8A3C433C-20A4-41A5-AC15-DD0D70E2CF36}" presName="Child" presStyleLbl="revTx" presStyleIdx="4" presStyleCnt="8">
        <dgm:presLayoutVars>
          <dgm:chMax val="0"/>
          <dgm:chPref val="0"/>
          <dgm:bulletEnabled val="1"/>
        </dgm:presLayoutVars>
      </dgm:prSet>
      <dgm:spPr/>
    </dgm:pt>
    <dgm:pt modelId="{55B7C45D-A24B-4A51-9924-D7A0F1D1A937}" type="pres">
      <dgm:prSet presAssocID="{8A3C433C-20A4-41A5-AC15-DD0D70E2CF36}" presName="Parent" presStyleLbl="revTx" presStyleIdx="5" presStyleCnt="8">
        <dgm:presLayoutVars>
          <dgm:chMax val="1"/>
          <dgm:chPref val="1"/>
          <dgm:bulletEnabled val="1"/>
        </dgm:presLayoutVars>
      </dgm:prSet>
      <dgm:spPr/>
    </dgm:pt>
    <dgm:pt modelId="{162153BE-04F5-45D1-924D-15950442C79F}" type="pres">
      <dgm:prSet presAssocID="{580A5BCC-1C03-46AF-B389-93FF37B96A08}" presName="sibTrans" presStyleCnt="0"/>
      <dgm:spPr/>
    </dgm:pt>
    <dgm:pt modelId="{E30B1217-952E-4B96-94D4-E2C73AEEA251}" type="pres">
      <dgm:prSet presAssocID="{89011858-555B-46B6-99E6-B15B94DBAB1B}" presName="composite" presStyleCnt="0"/>
      <dgm:spPr/>
    </dgm:pt>
    <dgm:pt modelId="{1BA8A2C7-9F91-450B-AA10-599EF97685BF}" type="pres">
      <dgm:prSet presAssocID="{89011858-555B-46B6-99E6-B15B94DBAB1B}" presName="BackAccent" presStyleLbl="bgShp" presStyleIdx="3" presStyleCnt="4"/>
      <dgm:spPr/>
    </dgm:pt>
    <dgm:pt modelId="{BAE956A5-5EE4-431B-9B34-E9D1EA11CAE1}" type="pres">
      <dgm:prSet presAssocID="{89011858-555B-46B6-99E6-B15B94DBAB1B}" presName="Accent" presStyleLbl="alignNode1" presStyleIdx="3" presStyleCnt="4"/>
      <dgm:spPr/>
    </dgm:pt>
    <dgm:pt modelId="{45E093B5-EA96-4663-8B62-E26F22914422}" type="pres">
      <dgm:prSet presAssocID="{89011858-555B-46B6-99E6-B15B94DBAB1B}" presName="Child" presStyleLbl="revTx" presStyleIdx="6" presStyleCnt="8">
        <dgm:presLayoutVars>
          <dgm:chMax val="0"/>
          <dgm:chPref val="0"/>
          <dgm:bulletEnabled val="1"/>
        </dgm:presLayoutVars>
      </dgm:prSet>
      <dgm:spPr/>
    </dgm:pt>
    <dgm:pt modelId="{F866520C-D56B-4697-B076-F9EACC2282D3}" type="pres">
      <dgm:prSet presAssocID="{89011858-555B-46B6-99E6-B15B94DBAB1B}" presName="Parent" presStyleLbl="revTx" presStyleIdx="7" presStyleCnt="8">
        <dgm:presLayoutVars>
          <dgm:chMax val="1"/>
          <dgm:chPref val="1"/>
          <dgm:bulletEnabled val="1"/>
        </dgm:presLayoutVars>
      </dgm:prSet>
      <dgm:spPr/>
    </dgm:pt>
  </dgm:ptLst>
  <dgm:cxnLst>
    <dgm:cxn modelId="{A79AED21-3BF2-43AC-BB4B-A5474FAE2BDE}" type="presOf" srcId="{E02836C3-AF5A-4DB5-8393-3F6EB3087F77}" destId="{230A0840-E697-4AF8-A624-A8DCEFD1727A}" srcOrd="0" destOrd="0" presId="urn:microsoft.com/office/officeart/2008/layout/IncreasingCircleProcess"/>
    <dgm:cxn modelId="{E8A99628-6313-4668-9E0A-23E848AB32D5}" type="presOf" srcId="{B0ADB798-45CA-4B58-B8CC-8B231B6082EF}" destId="{793DE04C-DAFA-4C2C-A53C-0E1B4BAA4626}" srcOrd="0" destOrd="0" presId="urn:microsoft.com/office/officeart/2008/layout/IncreasingCircleProcess"/>
    <dgm:cxn modelId="{13CDEF31-C427-408B-A111-D0508C49798F}" srcId="{8A3C433C-20A4-41A5-AC15-DD0D70E2CF36}" destId="{B0ADB798-45CA-4B58-B8CC-8B231B6082EF}" srcOrd="0" destOrd="0" parTransId="{352A29A4-85B3-428D-81E6-073EC3CDBAE7}" sibTransId="{8CE1F92C-49AA-40DC-B0B9-618486135765}"/>
    <dgm:cxn modelId="{C5A54F37-A6F5-436A-859B-F8CADC2EACF6}" srcId="{9D42300C-AAB4-4512-9145-33D605C8BCC5}" destId="{8A3C433C-20A4-41A5-AC15-DD0D70E2CF36}" srcOrd="2" destOrd="0" parTransId="{656ECC36-5B42-4130-BA48-FEB867DCD3C3}" sibTransId="{580A5BCC-1C03-46AF-B389-93FF37B96A08}"/>
    <dgm:cxn modelId="{33A0975E-22FF-4B08-BEBA-ECF84715294E}" type="presOf" srcId="{8A3C433C-20A4-41A5-AC15-DD0D70E2CF36}" destId="{55B7C45D-A24B-4A51-9924-D7A0F1D1A937}" srcOrd="0" destOrd="0" presId="urn:microsoft.com/office/officeart/2008/layout/IncreasingCircleProcess"/>
    <dgm:cxn modelId="{6124AC66-4165-445C-9786-148D7C8389D3}" type="presOf" srcId="{C0FA4FC4-AD28-4BDE-929A-891423C50B97}" destId="{0EA14F85-4777-480E-96A1-C3A972AA3CBF}" srcOrd="0" destOrd="0" presId="urn:microsoft.com/office/officeart/2008/layout/IncreasingCircleProcess"/>
    <dgm:cxn modelId="{289A7955-6C3F-4527-803B-4EB181749D00}" srcId="{89011858-555B-46B6-99E6-B15B94DBAB1B}" destId="{E488E216-3F49-4622-8CA2-42925E7F85B1}" srcOrd="1" destOrd="0" parTransId="{3D8703CE-93F2-425E-9D86-1F2488ACFADE}" sibTransId="{260591D5-64A1-4D11-908E-EC3F48FA9B02}"/>
    <dgm:cxn modelId="{ECFD4559-1491-4ED1-908B-CD7EC4BC7680}" srcId="{C0FA4FC4-AD28-4BDE-929A-891423C50B97}" destId="{65722FA8-B3EA-486F-9723-6611DBF65B7E}" srcOrd="0" destOrd="0" parTransId="{B700D261-0EDC-49F2-94F0-130168231CA4}" sibTransId="{17D5C1C9-A0F4-4AE5-A80C-3BC2B3A5A50A}"/>
    <dgm:cxn modelId="{6002215A-A952-4E3A-BCD8-194EDE75C827}" srcId="{89011858-555B-46B6-99E6-B15B94DBAB1B}" destId="{AF3B25B3-2A82-4678-A761-96B0AD065F2D}" srcOrd="0" destOrd="0" parTransId="{1D4CCD4F-6A4A-4417-B096-917C35DF9C33}" sibTransId="{CF61884E-A4E8-4F6C-9977-E1952CB59B3F}"/>
    <dgm:cxn modelId="{9F594C85-0F10-4F1A-9C5E-FD43B33D337A}" type="presOf" srcId="{5E269943-B20B-4FB6-9003-DE9A32D4419A}" destId="{A9301B36-613C-4F7C-99B3-D5B7B59D85CE}" srcOrd="0" destOrd="0" presId="urn:microsoft.com/office/officeart/2008/layout/IncreasingCircleProcess"/>
    <dgm:cxn modelId="{48299B89-CFF3-4863-87DF-ABE3A1E1EB40}" srcId="{8A3C433C-20A4-41A5-AC15-DD0D70E2CF36}" destId="{ACD0D108-719D-4416-8584-16094D6CEB60}" srcOrd="1" destOrd="0" parTransId="{33993AE8-3ECD-4F9C-B319-4BA1963A489D}" sibTransId="{FE1B1658-3193-4256-B8C7-D279F1D4C738}"/>
    <dgm:cxn modelId="{B6F6CD8E-C750-4FAE-A9E0-8BBDFEEB58A6}" type="presOf" srcId="{E488E216-3F49-4622-8CA2-42925E7F85B1}" destId="{45E093B5-EA96-4663-8B62-E26F22914422}" srcOrd="0" destOrd="1" presId="urn:microsoft.com/office/officeart/2008/layout/IncreasingCircleProcess"/>
    <dgm:cxn modelId="{20D1C399-351B-46FD-80D8-EE07A060F138}" type="presOf" srcId="{024BAC44-5F00-4AAA-B8E0-A2F9B4AEC45A}" destId="{230A0840-E697-4AF8-A624-A8DCEFD1727A}" srcOrd="0" destOrd="1" presId="urn:microsoft.com/office/officeart/2008/layout/IncreasingCircleProcess"/>
    <dgm:cxn modelId="{07D98D9A-A359-405D-AF41-825380DAC1D6}" srcId="{9D42300C-AAB4-4512-9145-33D605C8BCC5}" destId="{89011858-555B-46B6-99E6-B15B94DBAB1B}" srcOrd="3" destOrd="0" parTransId="{538E295A-AF1E-4043-AFD5-E1EE3BF3BD69}" sibTransId="{4438D1A0-4803-46A6-9DF7-661838C76EB2}"/>
    <dgm:cxn modelId="{AAF9869C-41DF-4D53-9014-9CEB7739E0D7}" type="presOf" srcId="{9D42300C-AAB4-4512-9145-33D605C8BCC5}" destId="{DCCBDC53-146F-458E-A7B5-4C682FEA6422}" srcOrd="0" destOrd="0" presId="urn:microsoft.com/office/officeart/2008/layout/IncreasingCircleProcess"/>
    <dgm:cxn modelId="{FD0423A2-2592-49B7-A622-8AA12DF4CA40}" srcId="{5E269943-B20B-4FB6-9003-DE9A32D4419A}" destId="{024BAC44-5F00-4AAA-B8E0-A2F9B4AEC45A}" srcOrd="1" destOrd="0" parTransId="{9B7B3DA6-15DB-4600-82B8-2213B93CC139}" sibTransId="{E3FF2894-6B03-4529-86D1-9A2C008D3E98}"/>
    <dgm:cxn modelId="{06E0E8BC-DAD6-460F-B0CA-3C18E4C0D5B0}" srcId="{9D42300C-AAB4-4512-9145-33D605C8BCC5}" destId="{C0FA4FC4-AD28-4BDE-929A-891423C50B97}" srcOrd="1" destOrd="0" parTransId="{72CADE39-63C6-4926-B671-CE6BBEDF1521}" sibTransId="{C0007220-6EA3-4643-B211-CD2BDA0377B3}"/>
    <dgm:cxn modelId="{947A6FCF-FA48-45DB-91F0-A654FE22BBC8}" type="presOf" srcId="{ACD0D108-719D-4416-8584-16094D6CEB60}" destId="{793DE04C-DAFA-4C2C-A53C-0E1B4BAA4626}" srcOrd="0" destOrd="1" presId="urn:microsoft.com/office/officeart/2008/layout/IncreasingCircleProcess"/>
    <dgm:cxn modelId="{E3BFBBD1-2889-4559-B6E0-0216AB24DD60}" srcId="{C0FA4FC4-AD28-4BDE-929A-891423C50B97}" destId="{88439B6F-7DB4-444C-8AE7-A4EDBC4458AA}" srcOrd="1" destOrd="0" parTransId="{7AFE1B9D-27BC-4084-97CD-19AEFE2A8E8F}" sibTransId="{E0B01A37-C2C0-4462-BA31-D84C87E503A5}"/>
    <dgm:cxn modelId="{2847B5D4-BD6F-4756-9E79-8C6404A50DF1}" type="presOf" srcId="{AF3B25B3-2A82-4678-A761-96B0AD065F2D}" destId="{45E093B5-EA96-4663-8B62-E26F22914422}" srcOrd="0" destOrd="0" presId="urn:microsoft.com/office/officeart/2008/layout/IncreasingCircleProcess"/>
    <dgm:cxn modelId="{55DBDCDA-BD43-47F8-AF2C-D7ECF0D07117}" type="presOf" srcId="{89011858-555B-46B6-99E6-B15B94DBAB1B}" destId="{F866520C-D56B-4697-B076-F9EACC2282D3}" srcOrd="0" destOrd="0" presId="urn:microsoft.com/office/officeart/2008/layout/IncreasingCircleProcess"/>
    <dgm:cxn modelId="{B6EB17E4-02FC-429D-ADE3-1411A406CB62}" srcId="{9D42300C-AAB4-4512-9145-33D605C8BCC5}" destId="{5E269943-B20B-4FB6-9003-DE9A32D4419A}" srcOrd="0" destOrd="0" parTransId="{A07897E4-8915-4581-95F7-452F7C693B72}" sibTransId="{5BBD2CA4-7FE2-480C-9EA1-67DEE5A133A8}"/>
    <dgm:cxn modelId="{20E2BFEF-B591-4AF3-AE3B-7EE9C87B9E1E}" type="presOf" srcId="{88439B6F-7DB4-444C-8AE7-A4EDBC4458AA}" destId="{91B26228-89D0-405F-B37A-B562F09EB404}" srcOrd="0" destOrd="1" presId="urn:microsoft.com/office/officeart/2008/layout/IncreasingCircleProcess"/>
    <dgm:cxn modelId="{F4937CF6-04F2-44BA-BB93-DFFAFC7DB5BB}" srcId="{5E269943-B20B-4FB6-9003-DE9A32D4419A}" destId="{E02836C3-AF5A-4DB5-8393-3F6EB3087F77}" srcOrd="0" destOrd="0" parTransId="{D60264B0-24B3-4671-B0AB-4F1DE7433C15}" sibTransId="{31709C4C-3043-4F56-A886-28C56030F7C7}"/>
    <dgm:cxn modelId="{5788F6F7-4A9B-4EA4-889A-DB3A4957EC45}" type="presOf" srcId="{65722FA8-B3EA-486F-9723-6611DBF65B7E}" destId="{91B26228-89D0-405F-B37A-B562F09EB404}" srcOrd="0" destOrd="0" presId="urn:microsoft.com/office/officeart/2008/layout/IncreasingCircleProcess"/>
    <dgm:cxn modelId="{AA99B9C6-D326-478B-95C9-4CAE2C6115EF}" type="presParOf" srcId="{DCCBDC53-146F-458E-A7B5-4C682FEA6422}" destId="{EDC48503-A368-4C08-A016-A1ABD7BD95EC}" srcOrd="0" destOrd="0" presId="urn:microsoft.com/office/officeart/2008/layout/IncreasingCircleProcess"/>
    <dgm:cxn modelId="{74E4E48B-425C-4EB2-88AD-265F92D54054}" type="presParOf" srcId="{EDC48503-A368-4C08-A016-A1ABD7BD95EC}" destId="{78B0023E-DA93-4E47-8E67-B55625AC7C5F}" srcOrd="0" destOrd="0" presId="urn:microsoft.com/office/officeart/2008/layout/IncreasingCircleProcess"/>
    <dgm:cxn modelId="{56E86172-C725-4CC7-BAA6-70F9ACE4D2C1}" type="presParOf" srcId="{EDC48503-A368-4C08-A016-A1ABD7BD95EC}" destId="{E18C3B16-0FCD-4C73-8CC3-C87CD697FF72}" srcOrd="1" destOrd="0" presId="urn:microsoft.com/office/officeart/2008/layout/IncreasingCircleProcess"/>
    <dgm:cxn modelId="{580DDD1C-E8C0-4F5E-AD5C-4EB00004CB96}" type="presParOf" srcId="{EDC48503-A368-4C08-A016-A1ABD7BD95EC}" destId="{230A0840-E697-4AF8-A624-A8DCEFD1727A}" srcOrd="2" destOrd="0" presId="urn:microsoft.com/office/officeart/2008/layout/IncreasingCircleProcess"/>
    <dgm:cxn modelId="{358DFA36-FC4F-4EDB-BA65-1A81A4622E9A}" type="presParOf" srcId="{EDC48503-A368-4C08-A016-A1ABD7BD95EC}" destId="{A9301B36-613C-4F7C-99B3-D5B7B59D85CE}" srcOrd="3" destOrd="0" presId="urn:microsoft.com/office/officeart/2008/layout/IncreasingCircleProcess"/>
    <dgm:cxn modelId="{ECAB283F-542E-4685-ABF9-FDCD2EB34605}" type="presParOf" srcId="{DCCBDC53-146F-458E-A7B5-4C682FEA6422}" destId="{40B5B32D-67A3-4881-BEA0-8F0D1B13B3D4}" srcOrd="1" destOrd="0" presId="urn:microsoft.com/office/officeart/2008/layout/IncreasingCircleProcess"/>
    <dgm:cxn modelId="{806CAFFA-F9AE-401E-9973-BAD614B92299}" type="presParOf" srcId="{DCCBDC53-146F-458E-A7B5-4C682FEA6422}" destId="{ACC3D7A6-4D7B-44DE-86A7-10D5F114156C}" srcOrd="2" destOrd="0" presId="urn:microsoft.com/office/officeart/2008/layout/IncreasingCircleProcess"/>
    <dgm:cxn modelId="{AFFABEAC-1C6E-45E3-B1C5-60EC2E09B6DF}" type="presParOf" srcId="{ACC3D7A6-4D7B-44DE-86A7-10D5F114156C}" destId="{6469E234-CAA6-4797-A423-88E3F7181E71}" srcOrd="0" destOrd="0" presId="urn:microsoft.com/office/officeart/2008/layout/IncreasingCircleProcess"/>
    <dgm:cxn modelId="{8B7A3784-5566-43A7-87ED-4CEB16739706}" type="presParOf" srcId="{ACC3D7A6-4D7B-44DE-86A7-10D5F114156C}" destId="{811D0B88-52C4-4E53-BD75-7EBE66AF5DBD}" srcOrd="1" destOrd="0" presId="urn:microsoft.com/office/officeart/2008/layout/IncreasingCircleProcess"/>
    <dgm:cxn modelId="{F4CE98FB-5B47-4179-BDCE-A0FD19ED4F34}" type="presParOf" srcId="{ACC3D7A6-4D7B-44DE-86A7-10D5F114156C}" destId="{91B26228-89D0-405F-B37A-B562F09EB404}" srcOrd="2" destOrd="0" presId="urn:microsoft.com/office/officeart/2008/layout/IncreasingCircleProcess"/>
    <dgm:cxn modelId="{D604A919-D215-4495-B446-B9D1CE08B9A8}" type="presParOf" srcId="{ACC3D7A6-4D7B-44DE-86A7-10D5F114156C}" destId="{0EA14F85-4777-480E-96A1-C3A972AA3CBF}" srcOrd="3" destOrd="0" presId="urn:microsoft.com/office/officeart/2008/layout/IncreasingCircleProcess"/>
    <dgm:cxn modelId="{50F122BE-D479-461A-B658-720FC6D1F0B6}" type="presParOf" srcId="{DCCBDC53-146F-458E-A7B5-4C682FEA6422}" destId="{15D916F4-250A-41AE-8571-A5B207E0D387}" srcOrd="3" destOrd="0" presId="urn:microsoft.com/office/officeart/2008/layout/IncreasingCircleProcess"/>
    <dgm:cxn modelId="{95D42A1D-C220-4634-8D5C-E8A7770C7025}" type="presParOf" srcId="{DCCBDC53-146F-458E-A7B5-4C682FEA6422}" destId="{28DA02A2-0F12-414F-8BC3-F8B7A053533D}" srcOrd="4" destOrd="0" presId="urn:microsoft.com/office/officeart/2008/layout/IncreasingCircleProcess"/>
    <dgm:cxn modelId="{BF4F91B8-2285-4EDF-B4B1-FFCEA6E64079}" type="presParOf" srcId="{28DA02A2-0F12-414F-8BC3-F8B7A053533D}" destId="{3C271D0A-064D-4923-828A-1CBF4F1B5860}" srcOrd="0" destOrd="0" presId="urn:microsoft.com/office/officeart/2008/layout/IncreasingCircleProcess"/>
    <dgm:cxn modelId="{5264A661-8714-481E-BAA6-515DFFBF6F69}" type="presParOf" srcId="{28DA02A2-0F12-414F-8BC3-F8B7A053533D}" destId="{9CFBA13D-CEEE-43CC-A90C-1A2109506024}" srcOrd="1" destOrd="0" presId="urn:microsoft.com/office/officeart/2008/layout/IncreasingCircleProcess"/>
    <dgm:cxn modelId="{A89991DD-F723-492E-95D7-951AB66B23E3}" type="presParOf" srcId="{28DA02A2-0F12-414F-8BC3-F8B7A053533D}" destId="{793DE04C-DAFA-4C2C-A53C-0E1B4BAA4626}" srcOrd="2" destOrd="0" presId="urn:microsoft.com/office/officeart/2008/layout/IncreasingCircleProcess"/>
    <dgm:cxn modelId="{1F15D12B-0D0C-45D9-9397-ACD79ED3CCEB}" type="presParOf" srcId="{28DA02A2-0F12-414F-8BC3-F8B7A053533D}" destId="{55B7C45D-A24B-4A51-9924-D7A0F1D1A937}" srcOrd="3" destOrd="0" presId="urn:microsoft.com/office/officeart/2008/layout/IncreasingCircleProcess"/>
    <dgm:cxn modelId="{418F111A-AD48-43E2-9537-CE222858B197}" type="presParOf" srcId="{DCCBDC53-146F-458E-A7B5-4C682FEA6422}" destId="{162153BE-04F5-45D1-924D-15950442C79F}" srcOrd="5" destOrd="0" presId="urn:microsoft.com/office/officeart/2008/layout/IncreasingCircleProcess"/>
    <dgm:cxn modelId="{4A4E7F26-CD87-4EA1-8CC8-91D31ABD3C15}" type="presParOf" srcId="{DCCBDC53-146F-458E-A7B5-4C682FEA6422}" destId="{E30B1217-952E-4B96-94D4-E2C73AEEA251}" srcOrd="6" destOrd="0" presId="urn:microsoft.com/office/officeart/2008/layout/IncreasingCircleProcess"/>
    <dgm:cxn modelId="{BA49CF26-DFD9-4325-A304-D51DCBE8295C}" type="presParOf" srcId="{E30B1217-952E-4B96-94D4-E2C73AEEA251}" destId="{1BA8A2C7-9F91-450B-AA10-599EF97685BF}" srcOrd="0" destOrd="0" presId="urn:microsoft.com/office/officeart/2008/layout/IncreasingCircleProcess"/>
    <dgm:cxn modelId="{2B0D639B-53C7-4310-BC88-9B247FE28838}" type="presParOf" srcId="{E30B1217-952E-4B96-94D4-E2C73AEEA251}" destId="{BAE956A5-5EE4-431B-9B34-E9D1EA11CAE1}" srcOrd="1" destOrd="0" presId="urn:microsoft.com/office/officeart/2008/layout/IncreasingCircleProcess"/>
    <dgm:cxn modelId="{FC9C7430-01D0-4A9B-8834-06F0CF5D1340}" type="presParOf" srcId="{E30B1217-952E-4B96-94D4-E2C73AEEA251}" destId="{45E093B5-EA96-4663-8B62-E26F22914422}" srcOrd="2" destOrd="0" presId="urn:microsoft.com/office/officeart/2008/layout/IncreasingCircleProcess"/>
    <dgm:cxn modelId="{3862C892-9771-43C0-8B20-1B6621E13FC4}" type="presParOf" srcId="{E30B1217-952E-4B96-94D4-E2C73AEEA251}" destId="{F866520C-D56B-4697-B076-F9EACC2282D3}"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0534FFA-E305-4AA7-A52A-B8B0B8D86520}" type="doc">
      <dgm:prSet loTypeId="urn:microsoft.com/office/officeart/2008/layout/PictureStrips" loCatId="list" qsTypeId="urn:microsoft.com/office/officeart/2005/8/quickstyle/simple1" qsCatId="simple" csTypeId="urn:microsoft.com/office/officeart/2005/8/colors/colorful4" csCatId="colorful" phldr="1"/>
      <dgm:spPr/>
      <dgm:t>
        <a:bodyPr/>
        <a:lstStyle/>
        <a:p>
          <a:endParaRPr lang="en-US"/>
        </a:p>
      </dgm:t>
    </dgm:pt>
    <dgm:pt modelId="{764454CD-209E-4362-B50A-B4DFC5350118}">
      <dgm:prSet phldrT="[Text]"/>
      <dgm:spPr/>
      <dgm:t>
        <a:bodyPr/>
        <a:lstStyle/>
        <a:p>
          <a:r>
            <a:rPr lang="en-US" dirty="0"/>
            <a:t>Do you always do these exact steps for every case?</a:t>
          </a:r>
        </a:p>
      </dgm:t>
    </dgm:pt>
    <dgm:pt modelId="{FADA8E21-ED19-4DA6-A4B7-89641AB810B5}" type="parTrans" cxnId="{A4383114-70A9-48C7-BB28-835DDD86BE27}">
      <dgm:prSet/>
      <dgm:spPr/>
      <dgm:t>
        <a:bodyPr/>
        <a:lstStyle/>
        <a:p>
          <a:endParaRPr lang="en-US"/>
        </a:p>
      </dgm:t>
    </dgm:pt>
    <dgm:pt modelId="{4362C459-9674-455F-B47D-1C6B828661BE}" type="sibTrans" cxnId="{A4383114-70A9-48C7-BB28-835DDD86BE27}">
      <dgm:prSet/>
      <dgm:spPr/>
      <dgm:t>
        <a:bodyPr/>
        <a:lstStyle/>
        <a:p>
          <a:endParaRPr lang="en-US"/>
        </a:p>
      </dgm:t>
    </dgm:pt>
    <dgm:pt modelId="{E36692B1-2942-45C5-BB26-01C60A36E67C}">
      <dgm:prSet/>
      <dgm:spPr/>
      <dgm:t>
        <a:bodyPr/>
        <a:lstStyle/>
        <a:p>
          <a:r>
            <a:rPr lang="en-US" dirty="0"/>
            <a:t>Do you do anything different for other customer types/account types?</a:t>
          </a:r>
        </a:p>
      </dgm:t>
    </dgm:pt>
    <dgm:pt modelId="{30E45D41-6F90-4C80-996C-E18CB95BFC24}" type="parTrans" cxnId="{F39FE274-FE0D-49B9-9DD5-727468656C02}">
      <dgm:prSet/>
      <dgm:spPr/>
      <dgm:t>
        <a:bodyPr/>
        <a:lstStyle/>
        <a:p>
          <a:endParaRPr lang="en-US"/>
        </a:p>
      </dgm:t>
    </dgm:pt>
    <dgm:pt modelId="{EBB7A6F3-0536-449A-8098-32609E0758CD}" type="sibTrans" cxnId="{F39FE274-FE0D-49B9-9DD5-727468656C02}">
      <dgm:prSet/>
      <dgm:spPr/>
      <dgm:t>
        <a:bodyPr/>
        <a:lstStyle/>
        <a:p>
          <a:endParaRPr lang="en-US"/>
        </a:p>
      </dgm:t>
    </dgm:pt>
    <dgm:pt modelId="{C0805983-D252-46AA-9655-F10DE475CE3B}">
      <dgm:prSet/>
      <dgm:spPr/>
      <dgm:t>
        <a:bodyPr/>
        <a:lstStyle/>
        <a:p>
          <a:r>
            <a:rPr lang="en-US" dirty="0"/>
            <a:t>Are there any exceptions to the rule? Are there any types of cases that you don't work or pass onto another team?</a:t>
          </a:r>
        </a:p>
      </dgm:t>
    </dgm:pt>
    <dgm:pt modelId="{ED13AC4E-3F01-47F0-90BE-C28D43B8D70A}" type="parTrans" cxnId="{CB3034EF-1C25-40B9-AB52-13A943C9A121}">
      <dgm:prSet/>
      <dgm:spPr/>
      <dgm:t>
        <a:bodyPr/>
        <a:lstStyle/>
        <a:p>
          <a:endParaRPr lang="en-US"/>
        </a:p>
      </dgm:t>
    </dgm:pt>
    <dgm:pt modelId="{0401BAE9-EF80-4951-9B5C-7DB3B78ACE95}" type="sibTrans" cxnId="{CB3034EF-1C25-40B9-AB52-13A943C9A121}">
      <dgm:prSet/>
      <dgm:spPr/>
      <dgm:t>
        <a:bodyPr/>
        <a:lstStyle/>
        <a:p>
          <a:endParaRPr lang="en-US"/>
        </a:p>
      </dgm:t>
    </dgm:pt>
    <dgm:pt modelId="{2D1FC986-18E4-4CB8-B487-13DF34882BCE}">
      <dgm:prSet/>
      <dgm:spPr/>
      <dgm:t>
        <a:bodyPr/>
        <a:lstStyle/>
        <a:p>
          <a:r>
            <a:rPr lang="en-US" dirty="0"/>
            <a:t>Is there any rare scenarios, how differently are they worked? How often do they occur?</a:t>
          </a:r>
        </a:p>
      </dgm:t>
    </dgm:pt>
    <dgm:pt modelId="{9401CDFB-1D0C-4588-82B9-A7DBB8667B4E}" type="parTrans" cxnId="{6156A7B3-00AB-4E04-B7E5-61D9AA32CC72}">
      <dgm:prSet/>
      <dgm:spPr/>
      <dgm:t>
        <a:bodyPr/>
        <a:lstStyle/>
        <a:p>
          <a:endParaRPr lang="en-US"/>
        </a:p>
      </dgm:t>
    </dgm:pt>
    <dgm:pt modelId="{936AE0BD-1AE4-46E5-ABE5-0A73F83E8198}" type="sibTrans" cxnId="{6156A7B3-00AB-4E04-B7E5-61D9AA32CC72}">
      <dgm:prSet/>
      <dgm:spPr/>
      <dgm:t>
        <a:bodyPr/>
        <a:lstStyle/>
        <a:p>
          <a:endParaRPr lang="en-US"/>
        </a:p>
      </dgm:t>
    </dgm:pt>
    <dgm:pt modelId="{F99A0A69-4602-4E1D-A59B-42FCB806CC50}">
      <dgm:prSet/>
      <dgm:spPr/>
      <dgm:t>
        <a:bodyPr/>
        <a:lstStyle/>
        <a:p>
          <a:r>
            <a:rPr lang="en-US" dirty="0"/>
            <a:t>Do the systems ever stop you from taking these steps? </a:t>
          </a:r>
        </a:p>
      </dgm:t>
    </dgm:pt>
    <dgm:pt modelId="{AE22227F-C190-4DF4-8DB1-11D203467A01}" type="parTrans" cxnId="{83CCF301-939A-4AE8-8B42-7B41F94A95F8}">
      <dgm:prSet/>
      <dgm:spPr/>
      <dgm:t>
        <a:bodyPr/>
        <a:lstStyle/>
        <a:p>
          <a:endParaRPr lang="en-US"/>
        </a:p>
      </dgm:t>
    </dgm:pt>
    <dgm:pt modelId="{A83C9BAE-57AA-44ED-9968-54BB7DCE3253}" type="sibTrans" cxnId="{83CCF301-939A-4AE8-8B42-7B41F94A95F8}">
      <dgm:prSet/>
      <dgm:spPr/>
      <dgm:t>
        <a:bodyPr/>
        <a:lstStyle/>
        <a:p>
          <a:endParaRPr lang="en-US"/>
        </a:p>
      </dgm:t>
    </dgm:pt>
    <dgm:pt modelId="{7FD6609D-9F25-4038-8AF8-0D2DC8215713}">
      <dgm:prSet/>
      <dgm:spPr/>
      <dgm:t>
        <a:bodyPr/>
        <a:lstStyle/>
        <a:p>
          <a:r>
            <a:rPr lang="en-US" dirty="0"/>
            <a:t>Are there any system pop ups or error messages that sometimes occur?</a:t>
          </a:r>
        </a:p>
      </dgm:t>
    </dgm:pt>
    <dgm:pt modelId="{DB745DE4-215E-4EAD-BC06-070626F12AF8}" type="parTrans" cxnId="{F286C65C-461C-40D2-8BFD-7848EBCDC789}">
      <dgm:prSet/>
      <dgm:spPr/>
      <dgm:t>
        <a:bodyPr/>
        <a:lstStyle/>
        <a:p>
          <a:endParaRPr lang="en-US"/>
        </a:p>
      </dgm:t>
    </dgm:pt>
    <dgm:pt modelId="{23BAD7ED-E391-4EDC-AFC4-B32BDB622963}" type="sibTrans" cxnId="{F286C65C-461C-40D2-8BFD-7848EBCDC789}">
      <dgm:prSet/>
      <dgm:spPr/>
      <dgm:t>
        <a:bodyPr/>
        <a:lstStyle/>
        <a:p>
          <a:endParaRPr lang="en-US"/>
        </a:p>
      </dgm:t>
    </dgm:pt>
    <dgm:pt modelId="{D04FF0E6-A767-49FD-8CC3-013BBF97A2FC}" type="pres">
      <dgm:prSet presAssocID="{10534FFA-E305-4AA7-A52A-B8B0B8D86520}" presName="Name0" presStyleCnt="0">
        <dgm:presLayoutVars>
          <dgm:dir/>
          <dgm:resizeHandles val="exact"/>
        </dgm:presLayoutVars>
      </dgm:prSet>
      <dgm:spPr/>
    </dgm:pt>
    <dgm:pt modelId="{8BEEC850-C70A-420B-A6F5-B08423E5D27F}" type="pres">
      <dgm:prSet presAssocID="{764454CD-209E-4362-B50A-B4DFC5350118}" presName="composite" presStyleCnt="0"/>
      <dgm:spPr/>
    </dgm:pt>
    <dgm:pt modelId="{B5358192-6D31-45FA-9ACE-24040253594B}" type="pres">
      <dgm:prSet presAssocID="{764454CD-209E-4362-B50A-B4DFC5350118}" presName="rect1" presStyleLbl="trAlignAcc1" presStyleIdx="0" presStyleCnt="6">
        <dgm:presLayoutVars>
          <dgm:bulletEnabled val="1"/>
        </dgm:presLayoutVars>
      </dgm:prSet>
      <dgm:spPr/>
    </dgm:pt>
    <dgm:pt modelId="{8DB4BF73-C35E-450B-8E7C-A901B790DD08}" type="pres">
      <dgm:prSet presAssocID="{764454CD-209E-4362-B50A-B4DFC5350118}" presName="rect2" presStyleLbl="fgImgPlace1" presStyleIdx="0" presStyleCnt="6"/>
      <dgm:spPr>
        <a:blipFill>
          <a:blip xmlns:r="http://schemas.openxmlformats.org/officeDocument/2006/relationships" r:embed="rId1">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Checklist"/>
        </a:ext>
      </dgm:extLst>
    </dgm:pt>
    <dgm:pt modelId="{3DE80A51-164A-47E4-98A1-FFE12DEAB9F9}" type="pres">
      <dgm:prSet presAssocID="{4362C459-9674-455F-B47D-1C6B828661BE}" presName="sibTrans" presStyleCnt="0"/>
      <dgm:spPr/>
    </dgm:pt>
    <dgm:pt modelId="{9C975DC6-C35F-4F2D-B26A-AF0DB240A69F}" type="pres">
      <dgm:prSet presAssocID="{E36692B1-2942-45C5-BB26-01C60A36E67C}" presName="composite" presStyleCnt="0"/>
      <dgm:spPr/>
    </dgm:pt>
    <dgm:pt modelId="{3E204C7F-665C-439E-88A6-DEB88C24DFC0}" type="pres">
      <dgm:prSet presAssocID="{E36692B1-2942-45C5-BB26-01C60A36E67C}" presName="rect1" presStyleLbl="trAlignAcc1" presStyleIdx="1" presStyleCnt="6">
        <dgm:presLayoutVars>
          <dgm:bulletEnabled val="1"/>
        </dgm:presLayoutVars>
      </dgm:prSet>
      <dgm:spPr/>
    </dgm:pt>
    <dgm:pt modelId="{19590368-CAFA-41FD-B7B4-63B7C4AE6D71}" type="pres">
      <dgm:prSet presAssocID="{E36692B1-2942-45C5-BB26-01C60A36E67C}" presName="rect2" presStyleLbl="fgImgPlace1" presStyleIdx="1" presStyleCnt="6"/>
      <dgm:spPr>
        <a:blipFill>
          <a:blip xmlns:r="http://schemas.openxmlformats.org/officeDocument/2006/relationships" r:embed="rId3">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Team"/>
        </a:ext>
      </dgm:extLst>
    </dgm:pt>
    <dgm:pt modelId="{B26DE1EE-4B78-4BA2-81E8-420090685D38}" type="pres">
      <dgm:prSet presAssocID="{EBB7A6F3-0536-449A-8098-32609E0758CD}" presName="sibTrans" presStyleCnt="0"/>
      <dgm:spPr/>
    </dgm:pt>
    <dgm:pt modelId="{0E5124C8-A2FD-45F7-9405-E3DBD535A6A9}" type="pres">
      <dgm:prSet presAssocID="{C0805983-D252-46AA-9655-F10DE475CE3B}" presName="composite" presStyleCnt="0"/>
      <dgm:spPr/>
    </dgm:pt>
    <dgm:pt modelId="{2B1DC933-F498-47CF-872A-6CE54904ED90}" type="pres">
      <dgm:prSet presAssocID="{C0805983-D252-46AA-9655-F10DE475CE3B}" presName="rect1" presStyleLbl="trAlignAcc1" presStyleIdx="2" presStyleCnt="6">
        <dgm:presLayoutVars>
          <dgm:bulletEnabled val="1"/>
        </dgm:presLayoutVars>
      </dgm:prSet>
      <dgm:spPr/>
    </dgm:pt>
    <dgm:pt modelId="{77DF2BB7-98B8-4387-863B-5D6F76C14236}" type="pres">
      <dgm:prSet presAssocID="{C0805983-D252-46AA-9655-F10DE475CE3B}" presName="rect2" presStyleLbl="fgImgPlace1" presStyleIdx="2" presStyleCnt="6"/>
      <dgm:spPr>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Playbook"/>
        </a:ext>
      </dgm:extLst>
    </dgm:pt>
    <dgm:pt modelId="{3A89E5DD-E795-4647-9CCF-67F048910CEB}" type="pres">
      <dgm:prSet presAssocID="{0401BAE9-EF80-4951-9B5C-7DB3B78ACE95}" presName="sibTrans" presStyleCnt="0"/>
      <dgm:spPr/>
    </dgm:pt>
    <dgm:pt modelId="{57F45F3C-DB2F-49B9-8953-B47C95DBEA27}" type="pres">
      <dgm:prSet presAssocID="{2D1FC986-18E4-4CB8-B487-13DF34882BCE}" presName="composite" presStyleCnt="0"/>
      <dgm:spPr/>
    </dgm:pt>
    <dgm:pt modelId="{F5645978-8FB6-499A-B479-46E048AF5121}" type="pres">
      <dgm:prSet presAssocID="{2D1FC986-18E4-4CB8-B487-13DF34882BCE}" presName="rect1" presStyleLbl="trAlignAcc1" presStyleIdx="3" presStyleCnt="6">
        <dgm:presLayoutVars>
          <dgm:bulletEnabled val="1"/>
        </dgm:presLayoutVars>
      </dgm:prSet>
      <dgm:spPr/>
    </dgm:pt>
    <dgm:pt modelId="{D42A4FAC-8DC0-4679-B825-584F7841E145}" type="pres">
      <dgm:prSet presAssocID="{2D1FC986-18E4-4CB8-B487-13DF34882BCE}" presName="rect2" presStyleLbl="fgImgPlace1" presStyleIdx="3" presStyleCnt="6"/>
      <dgm:spPr>
        <a:blipFill>
          <a:blip xmlns:r="http://schemas.openxmlformats.org/officeDocument/2006/relationships" r:embed="rId7">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25000" r="-25000"/>
          </a:stretch>
        </a:blipFill>
      </dgm:spPr>
      <dgm:extLst>
        <a:ext uri="{E40237B7-FDA0-4F09-8148-C483321AD2D9}">
          <dgm14:cNvPr xmlns:dgm14="http://schemas.microsoft.com/office/drawing/2010/diagram" id="0" name="" descr="Help"/>
        </a:ext>
      </dgm:extLst>
    </dgm:pt>
    <dgm:pt modelId="{8013CFB0-01D5-4425-999A-7796B58A0DE7}" type="pres">
      <dgm:prSet presAssocID="{936AE0BD-1AE4-46E5-ABE5-0A73F83E8198}" presName="sibTrans" presStyleCnt="0"/>
      <dgm:spPr/>
    </dgm:pt>
    <dgm:pt modelId="{71E62347-CDCA-4A39-B29B-9B3A152179C6}" type="pres">
      <dgm:prSet presAssocID="{F99A0A69-4602-4E1D-A59B-42FCB806CC50}" presName="composite" presStyleCnt="0"/>
      <dgm:spPr/>
    </dgm:pt>
    <dgm:pt modelId="{D42E8A54-9C02-4610-9EC2-98E1CB8D6683}" type="pres">
      <dgm:prSet presAssocID="{F99A0A69-4602-4E1D-A59B-42FCB806CC50}" presName="rect1" presStyleLbl="trAlignAcc1" presStyleIdx="4" presStyleCnt="6">
        <dgm:presLayoutVars>
          <dgm:bulletEnabled val="1"/>
        </dgm:presLayoutVars>
      </dgm:prSet>
      <dgm:spPr/>
    </dgm:pt>
    <dgm:pt modelId="{7B92F3DE-559A-405F-A1C5-3A41CAD9E795}" type="pres">
      <dgm:prSet presAssocID="{F99A0A69-4602-4E1D-A59B-42FCB806CC50}" presName="rect2" presStyleLbl="fgImgPlace1" presStyleIdx="4" presStyleCnt="6"/>
      <dgm:spPr>
        <a:blipFill>
          <a:blip xmlns:r="http://schemas.openxmlformats.org/officeDocument/2006/relationships" r:embed="rId9">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25000" r="-25000"/>
          </a:stretch>
        </a:blipFill>
      </dgm:spPr>
      <dgm:extLst>
        <a:ext uri="{E40237B7-FDA0-4F09-8148-C483321AD2D9}">
          <dgm14:cNvPr xmlns:dgm14="http://schemas.microsoft.com/office/drawing/2010/diagram" id="0" name="" descr="Raised Hand"/>
        </a:ext>
      </dgm:extLst>
    </dgm:pt>
    <dgm:pt modelId="{4C3812B7-3069-46EC-9F68-BE6B53D58A76}" type="pres">
      <dgm:prSet presAssocID="{A83C9BAE-57AA-44ED-9968-54BB7DCE3253}" presName="sibTrans" presStyleCnt="0"/>
      <dgm:spPr/>
    </dgm:pt>
    <dgm:pt modelId="{05716796-48F3-45FC-B847-DF081A1E2D32}" type="pres">
      <dgm:prSet presAssocID="{7FD6609D-9F25-4038-8AF8-0D2DC8215713}" presName="composite" presStyleCnt="0"/>
      <dgm:spPr/>
    </dgm:pt>
    <dgm:pt modelId="{AB5B3503-FA7C-47F5-9A0B-91B031036665}" type="pres">
      <dgm:prSet presAssocID="{7FD6609D-9F25-4038-8AF8-0D2DC8215713}" presName="rect1" presStyleLbl="trAlignAcc1" presStyleIdx="5" presStyleCnt="6">
        <dgm:presLayoutVars>
          <dgm:bulletEnabled val="1"/>
        </dgm:presLayoutVars>
      </dgm:prSet>
      <dgm:spPr/>
    </dgm:pt>
    <dgm:pt modelId="{7D00E5EA-2E90-4726-87F6-6DC796791795}" type="pres">
      <dgm:prSet presAssocID="{7FD6609D-9F25-4038-8AF8-0D2DC8215713}" presName="rect2" presStyleLbl="fgImgPlace1" presStyleIdx="5" presStyleCnt="6"/>
      <dgm:spPr>
        <a:blipFill>
          <a:blip xmlns:r="http://schemas.openxmlformats.org/officeDocument/2006/relationships" r:embed="rId11">
            <a:duotone>
              <a:schemeClr val="accent2">
                <a:shade val="45000"/>
                <a:satMod val="135000"/>
              </a:schemeClr>
              <a:prstClr val="white"/>
            </a:duotone>
            <a:extLst>
              <a:ext uri="{96DAC541-7B7A-43D3-8B79-37D633B846F1}">
                <asvg:svgBlip xmlns:asvg="http://schemas.microsoft.com/office/drawing/2016/SVG/main" r:embed="rId12"/>
              </a:ext>
            </a:extLst>
          </a:blip>
          <a:srcRect/>
          <a:stretch>
            <a:fillRect l="-25000" r="-25000"/>
          </a:stretch>
        </a:blipFill>
      </dgm:spPr>
      <dgm:extLst>
        <a:ext uri="{E40237B7-FDA0-4F09-8148-C483321AD2D9}">
          <dgm14:cNvPr xmlns:dgm14="http://schemas.microsoft.com/office/drawing/2010/diagram" id="0" name="" descr="Warning"/>
        </a:ext>
      </dgm:extLst>
    </dgm:pt>
  </dgm:ptLst>
  <dgm:cxnLst>
    <dgm:cxn modelId="{83CCF301-939A-4AE8-8B42-7B41F94A95F8}" srcId="{10534FFA-E305-4AA7-A52A-B8B0B8D86520}" destId="{F99A0A69-4602-4E1D-A59B-42FCB806CC50}" srcOrd="4" destOrd="0" parTransId="{AE22227F-C190-4DF4-8DB1-11D203467A01}" sibTransId="{A83C9BAE-57AA-44ED-9968-54BB7DCE3253}"/>
    <dgm:cxn modelId="{5002550B-6A8E-412F-8EB2-CB829A9F9EE4}" type="presOf" srcId="{F99A0A69-4602-4E1D-A59B-42FCB806CC50}" destId="{D42E8A54-9C02-4610-9EC2-98E1CB8D6683}" srcOrd="0" destOrd="0" presId="urn:microsoft.com/office/officeart/2008/layout/PictureStrips"/>
    <dgm:cxn modelId="{768C5513-660C-437F-BA9B-6B2FC9E3A2FA}" type="presOf" srcId="{2D1FC986-18E4-4CB8-B487-13DF34882BCE}" destId="{F5645978-8FB6-499A-B479-46E048AF5121}" srcOrd="0" destOrd="0" presId="urn:microsoft.com/office/officeart/2008/layout/PictureStrips"/>
    <dgm:cxn modelId="{A4383114-70A9-48C7-BB28-835DDD86BE27}" srcId="{10534FFA-E305-4AA7-A52A-B8B0B8D86520}" destId="{764454CD-209E-4362-B50A-B4DFC5350118}" srcOrd="0" destOrd="0" parTransId="{FADA8E21-ED19-4DA6-A4B7-89641AB810B5}" sibTransId="{4362C459-9674-455F-B47D-1C6B828661BE}"/>
    <dgm:cxn modelId="{F286C65C-461C-40D2-8BFD-7848EBCDC789}" srcId="{10534FFA-E305-4AA7-A52A-B8B0B8D86520}" destId="{7FD6609D-9F25-4038-8AF8-0D2DC8215713}" srcOrd="5" destOrd="0" parTransId="{DB745DE4-215E-4EAD-BC06-070626F12AF8}" sibTransId="{23BAD7ED-E391-4EDC-AFC4-B32BDB622963}"/>
    <dgm:cxn modelId="{1B5BC064-5750-41CD-A5F4-CB4AF55D762F}" type="presOf" srcId="{7FD6609D-9F25-4038-8AF8-0D2DC8215713}" destId="{AB5B3503-FA7C-47F5-9A0B-91B031036665}" srcOrd="0" destOrd="0" presId="urn:microsoft.com/office/officeart/2008/layout/PictureStrips"/>
    <dgm:cxn modelId="{79988A72-38EB-44B1-B329-31F124697EEB}" type="presOf" srcId="{10534FFA-E305-4AA7-A52A-B8B0B8D86520}" destId="{D04FF0E6-A767-49FD-8CC3-013BBF97A2FC}" srcOrd="0" destOrd="0" presId="urn:microsoft.com/office/officeart/2008/layout/PictureStrips"/>
    <dgm:cxn modelId="{F39FE274-FE0D-49B9-9DD5-727468656C02}" srcId="{10534FFA-E305-4AA7-A52A-B8B0B8D86520}" destId="{E36692B1-2942-45C5-BB26-01C60A36E67C}" srcOrd="1" destOrd="0" parTransId="{30E45D41-6F90-4C80-996C-E18CB95BFC24}" sibTransId="{EBB7A6F3-0536-449A-8098-32609E0758CD}"/>
    <dgm:cxn modelId="{9C3C065A-B718-4812-A835-9676F67FA57A}" type="presOf" srcId="{E36692B1-2942-45C5-BB26-01C60A36E67C}" destId="{3E204C7F-665C-439E-88A6-DEB88C24DFC0}" srcOrd="0" destOrd="0" presId="urn:microsoft.com/office/officeart/2008/layout/PictureStrips"/>
    <dgm:cxn modelId="{59188F95-3BF6-4F6E-9DDF-2549BDDB5AA7}" type="presOf" srcId="{764454CD-209E-4362-B50A-B4DFC5350118}" destId="{B5358192-6D31-45FA-9ACE-24040253594B}" srcOrd="0" destOrd="0" presId="urn:microsoft.com/office/officeart/2008/layout/PictureStrips"/>
    <dgm:cxn modelId="{7C5A7D9D-3F27-403B-A00B-59422C90B6BB}" type="presOf" srcId="{C0805983-D252-46AA-9655-F10DE475CE3B}" destId="{2B1DC933-F498-47CF-872A-6CE54904ED90}" srcOrd="0" destOrd="0" presId="urn:microsoft.com/office/officeart/2008/layout/PictureStrips"/>
    <dgm:cxn modelId="{6156A7B3-00AB-4E04-B7E5-61D9AA32CC72}" srcId="{10534FFA-E305-4AA7-A52A-B8B0B8D86520}" destId="{2D1FC986-18E4-4CB8-B487-13DF34882BCE}" srcOrd="3" destOrd="0" parTransId="{9401CDFB-1D0C-4588-82B9-A7DBB8667B4E}" sibTransId="{936AE0BD-1AE4-46E5-ABE5-0A73F83E8198}"/>
    <dgm:cxn modelId="{CB3034EF-1C25-40B9-AB52-13A943C9A121}" srcId="{10534FFA-E305-4AA7-A52A-B8B0B8D86520}" destId="{C0805983-D252-46AA-9655-F10DE475CE3B}" srcOrd="2" destOrd="0" parTransId="{ED13AC4E-3F01-47F0-90BE-C28D43B8D70A}" sibTransId="{0401BAE9-EF80-4951-9B5C-7DB3B78ACE95}"/>
    <dgm:cxn modelId="{18E89F58-BA19-428A-8AD5-4144FB3DDB70}" type="presParOf" srcId="{D04FF0E6-A767-49FD-8CC3-013BBF97A2FC}" destId="{8BEEC850-C70A-420B-A6F5-B08423E5D27F}" srcOrd="0" destOrd="0" presId="urn:microsoft.com/office/officeart/2008/layout/PictureStrips"/>
    <dgm:cxn modelId="{618A3392-042D-4F3D-8B77-EA8D2609690D}" type="presParOf" srcId="{8BEEC850-C70A-420B-A6F5-B08423E5D27F}" destId="{B5358192-6D31-45FA-9ACE-24040253594B}" srcOrd="0" destOrd="0" presId="urn:microsoft.com/office/officeart/2008/layout/PictureStrips"/>
    <dgm:cxn modelId="{C4FF2EC6-FF09-4C56-81AC-789131222AAB}" type="presParOf" srcId="{8BEEC850-C70A-420B-A6F5-B08423E5D27F}" destId="{8DB4BF73-C35E-450B-8E7C-A901B790DD08}" srcOrd="1" destOrd="0" presId="urn:microsoft.com/office/officeart/2008/layout/PictureStrips"/>
    <dgm:cxn modelId="{667333C7-B1F6-48F1-B971-FF8118C4F2B2}" type="presParOf" srcId="{D04FF0E6-A767-49FD-8CC3-013BBF97A2FC}" destId="{3DE80A51-164A-47E4-98A1-FFE12DEAB9F9}" srcOrd="1" destOrd="0" presId="urn:microsoft.com/office/officeart/2008/layout/PictureStrips"/>
    <dgm:cxn modelId="{A000FE61-A05A-4487-99DA-F481BC6EC5B2}" type="presParOf" srcId="{D04FF0E6-A767-49FD-8CC3-013BBF97A2FC}" destId="{9C975DC6-C35F-4F2D-B26A-AF0DB240A69F}" srcOrd="2" destOrd="0" presId="urn:microsoft.com/office/officeart/2008/layout/PictureStrips"/>
    <dgm:cxn modelId="{9B091B1A-824A-430C-A1B5-AB11D2EC662A}" type="presParOf" srcId="{9C975DC6-C35F-4F2D-B26A-AF0DB240A69F}" destId="{3E204C7F-665C-439E-88A6-DEB88C24DFC0}" srcOrd="0" destOrd="0" presId="urn:microsoft.com/office/officeart/2008/layout/PictureStrips"/>
    <dgm:cxn modelId="{F1EE8CFA-58A4-4409-ABA3-93FAC018D5E4}" type="presParOf" srcId="{9C975DC6-C35F-4F2D-B26A-AF0DB240A69F}" destId="{19590368-CAFA-41FD-B7B4-63B7C4AE6D71}" srcOrd="1" destOrd="0" presId="urn:microsoft.com/office/officeart/2008/layout/PictureStrips"/>
    <dgm:cxn modelId="{68035D7A-31FD-456C-AF65-9F5620A5FC60}" type="presParOf" srcId="{D04FF0E6-A767-49FD-8CC3-013BBF97A2FC}" destId="{B26DE1EE-4B78-4BA2-81E8-420090685D38}" srcOrd="3" destOrd="0" presId="urn:microsoft.com/office/officeart/2008/layout/PictureStrips"/>
    <dgm:cxn modelId="{CE6FCE59-FEA3-4479-B3BC-FBB80E0AD897}" type="presParOf" srcId="{D04FF0E6-A767-49FD-8CC3-013BBF97A2FC}" destId="{0E5124C8-A2FD-45F7-9405-E3DBD535A6A9}" srcOrd="4" destOrd="0" presId="urn:microsoft.com/office/officeart/2008/layout/PictureStrips"/>
    <dgm:cxn modelId="{6C4768B1-AD74-46B0-AD95-CB55661656BA}" type="presParOf" srcId="{0E5124C8-A2FD-45F7-9405-E3DBD535A6A9}" destId="{2B1DC933-F498-47CF-872A-6CE54904ED90}" srcOrd="0" destOrd="0" presId="urn:microsoft.com/office/officeart/2008/layout/PictureStrips"/>
    <dgm:cxn modelId="{A517B2A6-A21C-42FA-9CC0-251DA78635F8}" type="presParOf" srcId="{0E5124C8-A2FD-45F7-9405-E3DBD535A6A9}" destId="{77DF2BB7-98B8-4387-863B-5D6F76C14236}" srcOrd="1" destOrd="0" presId="urn:microsoft.com/office/officeart/2008/layout/PictureStrips"/>
    <dgm:cxn modelId="{2B3E585E-E116-4BAB-B722-90E227460F7D}" type="presParOf" srcId="{D04FF0E6-A767-49FD-8CC3-013BBF97A2FC}" destId="{3A89E5DD-E795-4647-9CCF-67F048910CEB}" srcOrd="5" destOrd="0" presId="urn:microsoft.com/office/officeart/2008/layout/PictureStrips"/>
    <dgm:cxn modelId="{1E95367C-A266-4849-8072-DAB3E13EFFB7}" type="presParOf" srcId="{D04FF0E6-A767-49FD-8CC3-013BBF97A2FC}" destId="{57F45F3C-DB2F-49B9-8953-B47C95DBEA27}" srcOrd="6" destOrd="0" presId="urn:microsoft.com/office/officeart/2008/layout/PictureStrips"/>
    <dgm:cxn modelId="{C0AB1D71-DFCB-4CCE-A13E-B9A84BE9E5DB}" type="presParOf" srcId="{57F45F3C-DB2F-49B9-8953-B47C95DBEA27}" destId="{F5645978-8FB6-499A-B479-46E048AF5121}" srcOrd="0" destOrd="0" presId="urn:microsoft.com/office/officeart/2008/layout/PictureStrips"/>
    <dgm:cxn modelId="{008BAB7B-23A0-44B3-A2F1-74DDA23F2EB1}" type="presParOf" srcId="{57F45F3C-DB2F-49B9-8953-B47C95DBEA27}" destId="{D42A4FAC-8DC0-4679-B825-584F7841E145}" srcOrd="1" destOrd="0" presId="urn:microsoft.com/office/officeart/2008/layout/PictureStrips"/>
    <dgm:cxn modelId="{D10B1083-A668-4D41-B5C5-3BBA960CFB15}" type="presParOf" srcId="{D04FF0E6-A767-49FD-8CC3-013BBF97A2FC}" destId="{8013CFB0-01D5-4425-999A-7796B58A0DE7}" srcOrd="7" destOrd="0" presId="urn:microsoft.com/office/officeart/2008/layout/PictureStrips"/>
    <dgm:cxn modelId="{6A1AFADE-715C-4F98-91F3-949146CC971A}" type="presParOf" srcId="{D04FF0E6-A767-49FD-8CC3-013BBF97A2FC}" destId="{71E62347-CDCA-4A39-B29B-9B3A152179C6}" srcOrd="8" destOrd="0" presId="urn:microsoft.com/office/officeart/2008/layout/PictureStrips"/>
    <dgm:cxn modelId="{67BFB33F-FC63-41BF-B598-ACCAE0A076C9}" type="presParOf" srcId="{71E62347-CDCA-4A39-B29B-9B3A152179C6}" destId="{D42E8A54-9C02-4610-9EC2-98E1CB8D6683}" srcOrd="0" destOrd="0" presId="urn:microsoft.com/office/officeart/2008/layout/PictureStrips"/>
    <dgm:cxn modelId="{42D7D9F0-DE2C-437E-AC3B-3B4250AAE1D9}" type="presParOf" srcId="{71E62347-CDCA-4A39-B29B-9B3A152179C6}" destId="{7B92F3DE-559A-405F-A1C5-3A41CAD9E795}" srcOrd="1" destOrd="0" presId="urn:microsoft.com/office/officeart/2008/layout/PictureStrips"/>
    <dgm:cxn modelId="{601C9F84-FED2-47E0-AD67-6A2FAB122179}" type="presParOf" srcId="{D04FF0E6-A767-49FD-8CC3-013BBF97A2FC}" destId="{4C3812B7-3069-46EC-9F68-BE6B53D58A76}" srcOrd="9" destOrd="0" presId="urn:microsoft.com/office/officeart/2008/layout/PictureStrips"/>
    <dgm:cxn modelId="{F090CFAE-C519-427F-9404-6969DC117B2B}" type="presParOf" srcId="{D04FF0E6-A767-49FD-8CC3-013BBF97A2FC}" destId="{05716796-48F3-45FC-B847-DF081A1E2D32}" srcOrd="10" destOrd="0" presId="urn:microsoft.com/office/officeart/2008/layout/PictureStrips"/>
    <dgm:cxn modelId="{5D8B2A0C-25EF-45E1-8879-179DBD00A832}" type="presParOf" srcId="{05716796-48F3-45FC-B847-DF081A1E2D32}" destId="{AB5B3503-FA7C-47F5-9A0B-91B031036665}" srcOrd="0" destOrd="0" presId="urn:microsoft.com/office/officeart/2008/layout/PictureStrips"/>
    <dgm:cxn modelId="{658E41E7-9CCD-455C-A4B1-750F94A6035D}" type="presParOf" srcId="{05716796-48F3-45FC-B847-DF081A1E2D32}" destId="{7D00E5EA-2E90-4726-87F6-6DC796791795}"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7CA6E30-43E4-4011-B222-DE8672B0BD3E}" type="doc">
      <dgm:prSet loTypeId="urn:microsoft.com/office/officeart/2005/8/layout/process1" loCatId="process" qsTypeId="urn:microsoft.com/office/officeart/2005/8/quickstyle/simple1" qsCatId="simple" csTypeId="urn:microsoft.com/office/officeart/2005/8/colors/accent1_2" csCatId="accent1" phldr="1"/>
      <dgm:spPr/>
    </dgm:pt>
    <dgm:pt modelId="{6C70B4EA-954B-4B69-9164-EB3EB9E3F2E8}">
      <dgm:prSet phldrT="[Text]"/>
      <dgm:spPr/>
      <dgm:t>
        <a:bodyPr/>
        <a:lstStyle/>
        <a:p>
          <a:r>
            <a:rPr lang="en-US" dirty="0"/>
            <a:t>1</a:t>
          </a:r>
        </a:p>
      </dgm:t>
    </dgm:pt>
    <dgm:pt modelId="{6053E758-A17E-4248-B2FF-A48AD482972B}" type="parTrans" cxnId="{119F2F31-CEEA-4F73-84B5-440C09C35D3A}">
      <dgm:prSet/>
      <dgm:spPr/>
      <dgm:t>
        <a:bodyPr/>
        <a:lstStyle/>
        <a:p>
          <a:endParaRPr lang="en-US"/>
        </a:p>
      </dgm:t>
    </dgm:pt>
    <dgm:pt modelId="{5297A079-62BE-4F4B-8532-4A8B6A027A6A}" type="sibTrans" cxnId="{119F2F31-CEEA-4F73-84B5-440C09C35D3A}">
      <dgm:prSet/>
      <dgm:spPr/>
      <dgm:t>
        <a:bodyPr/>
        <a:lstStyle/>
        <a:p>
          <a:endParaRPr lang="en-US"/>
        </a:p>
      </dgm:t>
    </dgm:pt>
    <dgm:pt modelId="{39BE4C5E-2352-4A67-9087-A72C12233A34}">
      <dgm:prSet phldrT="[Text]"/>
      <dgm:spPr>
        <a:solidFill>
          <a:schemeClr val="accent1"/>
        </a:solidFill>
      </dgm:spPr>
      <dgm:t>
        <a:bodyPr/>
        <a:lstStyle/>
        <a:p>
          <a:r>
            <a:rPr lang="en-US" dirty="0"/>
            <a:t>3</a:t>
          </a:r>
        </a:p>
      </dgm:t>
    </dgm:pt>
    <dgm:pt modelId="{9F3F7662-97F5-4625-94A5-BA9492BED6CC}" type="parTrans" cxnId="{55C95400-7009-431A-A20A-64B8271A8151}">
      <dgm:prSet/>
      <dgm:spPr/>
      <dgm:t>
        <a:bodyPr/>
        <a:lstStyle/>
        <a:p>
          <a:endParaRPr lang="en-US"/>
        </a:p>
      </dgm:t>
    </dgm:pt>
    <dgm:pt modelId="{45A16E78-D6F9-4882-8FE4-9438591FCB8B}" type="sibTrans" cxnId="{55C95400-7009-431A-A20A-64B8271A8151}">
      <dgm:prSet/>
      <dgm:spPr/>
      <dgm:t>
        <a:bodyPr/>
        <a:lstStyle/>
        <a:p>
          <a:endParaRPr lang="en-US"/>
        </a:p>
      </dgm:t>
    </dgm:pt>
    <dgm:pt modelId="{3C2688A4-BBC8-4E99-8188-7594FB3AECC9}">
      <dgm:prSet phldrT="[Text]"/>
      <dgm:spPr>
        <a:solidFill>
          <a:schemeClr val="accent1"/>
        </a:solidFill>
      </dgm:spPr>
      <dgm:t>
        <a:bodyPr/>
        <a:lstStyle/>
        <a:p>
          <a:r>
            <a:rPr lang="en-US" dirty="0"/>
            <a:t>4</a:t>
          </a:r>
        </a:p>
      </dgm:t>
    </dgm:pt>
    <dgm:pt modelId="{AD5EEE82-4341-4EC3-8470-53B029C92F27}" type="parTrans" cxnId="{208DDE5E-4DCC-4A21-BB93-D18E281FA705}">
      <dgm:prSet/>
      <dgm:spPr/>
      <dgm:t>
        <a:bodyPr/>
        <a:lstStyle/>
        <a:p>
          <a:endParaRPr lang="en-US"/>
        </a:p>
      </dgm:t>
    </dgm:pt>
    <dgm:pt modelId="{622B1C41-B3F3-46C8-8889-D8917B960436}" type="sibTrans" cxnId="{208DDE5E-4DCC-4A21-BB93-D18E281FA705}">
      <dgm:prSet/>
      <dgm:spPr/>
      <dgm:t>
        <a:bodyPr/>
        <a:lstStyle/>
        <a:p>
          <a:endParaRPr lang="en-US"/>
        </a:p>
      </dgm:t>
    </dgm:pt>
    <dgm:pt modelId="{3261AA6F-9404-4EFD-918E-3E97BAD11D2C}">
      <dgm:prSet phldrT="[Text]"/>
      <dgm:spPr/>
      <dgm:t>
        <a:bodyPr/>
        <a:lstStyle/>
        <a:p>
          <a:r>
            <a:rPr lang="en-US" dirty="0"/>
            <a:t>2</a:t>
          </a:r>
        </a:p>
      </dgm:t>
    </dgm:pt>
    <dgm:pt modelId="{E65417E4-903D-4866-8909-BE06051215C8}" type="parTrans" cxnId="{B67B254D-F9E5-4504-939A-2E33BD043953}">
      <dgm:prSet/>
      <dgm:spPr/>
      <dgm:t>
        <a:bodyPr/>
        <a:lstStyle/>
        <a:p>
          <a:endParaRPr lang="en-US"/>
        </a:p>
      </dgm:t>
    </dgm:pt>
    <dgm:pt modelId="{9536BCDE-BEB9-4A01-964E-6217DF9ACC5E}" type="sibTrans" cxnId="{B67B254D-F9E5-4504-939A-2E33BD043953}">
      <dgm:prSet/>
      <dgm:spPr/>
      <dgm:t>
        <a:bodyPr/>
        <a:lstStyle/>
        <a:p>
          <a:endParaRPr lang="en-US"/>
        </a:p>
      </dgm:t>
    </dgm:pt>
    <dgm:pt modelId="{05DE9E90-8292-46E8-BB61-8DCEA13AE796}">
      <dgm:prSet phldrT="[Text]"/>
      <dgm:spPr>
        <a:solidFill>
          <a:schemeClr val="accent1"/>
        </a:solidFill>
      </dgm:spPr>
      <dgm:t>
        <a:bodyPr/>
        <a:lstStyle/>
        <a:p>
          <a:r>
            <a:rPr lang="en-US" dirty="0"/>
            <a:t>5</a:t>
          </a:r>
        </a:p>
      </dgm:t>
    </dgm:pt>
    <dgm:pt modelId="{E9129958-5AAA-43E9-9B59-2D4CD7F66709}" type="parTrans" cxnId="{E68E0B33-4454-432C-87E6-CE2F3FC174CF}">
      <dgm:prSet/>
      <dgm:spPr/>
      <dgm:t>
        <a:bodyPr/>
        <a:lstStyle/>
        <a:p>
          <a:endParaRPr lang="en-US"/>
        </a:p>
      </dgm:t>
    </dgm:pt>
    <dgm:pt modelId="{E71574E8-755E-4F5B-B850-F31B71A47345}" type="sibTrans" cxnId="{E68E0B33-4454-432C-87E6-CE2F3FC174CF}">
      <dgm:prSet/>
      <dgm:spPr/>
      <dgm:t>
        <a:bodyPr/>
        <a:lstStyle/>
        <a:p>
          <a:endParaRPr lang="en-US"/>
        </a:p>
      </dgm:t>
    </dgm:pt>
    <dgm:pt modelId="{F9BE8E8E-BEBB-4B59-B8AC-97E2F26380AA}">
      <dgm:prSet phldrT="[Text]"/>
      <dgm:spPr>
        <a:solidFill>
          <a:schemeClr val="accent1"/>
        </a:solidFill>
      </dgm:spPr>
      <dgm:t>
        <a:bodyPr/>
        <a:lstStyle/>
        <a:p>
          <a:r>
            <a:rPr lang="en-US" dirty="0"/>
            <a:t>6</a:t>
          </a:r>
        </a:p>
      </dgm:t>
    </dgm:pt>
    <dgm:pt modelId="{5A857BCF-345A-48D9-93FF-E06257848A9B}" type="parTrans" cxnId="{1CD7C1A8-1E99-4AC9-9679-48667D90AA00}">
      <dgm:prSet/>
      <dgm:spPr/>
      <dgm:t>
        <a:bodyPr/>
        <a:lstStyle/>
        <a:p>
          <a:endParaRPr lang="en-US"/>
        </a:p>
      </dgm:t>
    </dgm:pt>
    <dgm:pt modelId="{8CB33818-50BB-417C-9AF3-A21881EA818B}" type="sibTrans" cxnId="{1CD7C1A8-1E99-4AC9-9679-48667D90AA00}">
      <dgm:prSet/>
      <dgm:spPr/>
      <dgm:t>
        <a:bodyPr/>
        <a:lstStyle/>
        <a:p>
          <a:endParaRPr lang="en-US"/>
        </a:p>
      </dgm:t>
    </dgm:pt>
    <dgm:pt modelId="{9068AC8C-9C27-4971-ACA3-10B2B0170611}" type="pres">
      <dgm:prSet presAssocID="{F7CA6E30-43E4-4011-B222-DE8672B0BD3E}" presName="Name0" presStyleCnt="0">
        <dgm:presLayoutVars>
          <dgm:dir/>
          <dgm:resizeHandles val="exact"/>
        </dgm:presLayoutVars>
      </dgm:prSet>
      <dgm:spPr/>
    </dgm:pt>
    <dgm:pt modelId="{95A4D99D-00AF-4745-B8A1-454DB7ABC685}" type="pres">
      <dgm:prSet presAssocID="{6C70B4EA-954B-4B69-9164-EB3EB9E3F2E8}" presName="node" presStyleLbl="node1" presStyleIdx="0" presStyleCnt="6">
        <dgm:presLayoutVars>
          <dgm:bulletEnabled val="1"/>
        </dgm:presLayoutVars>
      </dgm:prSet>
      <dgm:spPr/>
    </dgm:pt>
    <dgm:pt modelId="{7F51E48F-4C0E-4291-B23D-8677B5301BBC}" type="pres">
      <dgm:prSet presAssocID="{5297A079-62BE-4F4B-8532-4A8B6A027A6A}" presName="sibTrans" presStyleLbl="sibTrans2D1" presStyleIdx="0" presStyleCnt="5"/>
      <dgm:spPr/>
    </dgm:pt>
    <dgm:pt modelId="{8E0C0785-0484-4413-A864-E79DFE699EAD}" type="pres">
      <dgm:prSet presAssocID="{5297A079-62BE-4F4B-8532-4A8B6A027A6A}" presName="connectorText" presStyleLbl="sibTrans2D1" presStyleIdx="0" presStyleCnt="5"/>
      <dgm:spPr/>
    </dgm:pt>
    <dgm:pt modelId="{DA449873-D905-44AC-8333-62603C386535}" type="pres">
      <dgm:prSet presAssocID="{3261AA6F-9404-4EFD-918E-3E97BAD11D2C}" presName="node" presStyleLbl="node1" presStyleIdx="1" presStyleCnt="6">
        <dgm:presLayoutVars>
          <dgm:bulletEnabled val="1"/>
        </dgm:presLayoutVars>
      </dgm:prSet>
      <dgm:spPr/>
    </dgm:pt>
    <dgm:pt modelId="{BD287D7F-1374-4C9C-BF80-7F49A0695F79}" type="pres">
      <dgm:prSet presAssocID="{9536BCDE-BEB9-4A01-964E-6217DF9ACC5E}" presName="sibTrans" presStyleLbl="sibTrans2D1" presStyleIdx="1" presStyleCnt="5"/>
      <dgm:spPr/>
    </dgm:pt>
    <dgm:pt modelId="{9A0D7E60-4550-418D-B125-7F9C916C6D5F}" type="pres">
      <dgm:prSet presAssocID="{9536BCDE-BEB9-4A01-964E-6217DF9ACC5E}" presName="connectorText" presStyleLbl="sibTrans2D1" presStyleIdx="1" presStyleCnt="5"/>
      <dgm:spPr/>
    </dgm:pt>
    <dgm:pt modelId="{2F295FE7-A672-411A-9541-73E7183CED11}" type="pres">
      <dgm:prSet presAssocID="{39BE4C5E-2352-4A67-9087-A72C12233A34}" presName="node" presStyleLbl="node1" presStyleIdx="2" presStyleCnt="6">
        <dgm:presLayoutVars>
          <dgm:bulletEnabled val="1"/>
        </dgm:presLayoutVars>
      </dgm:prSet>
      <dgm:spPr/>
    </dgm:pt>
    <dgm:pt modelId="{A47CB398-E44F-4252-BD50-733276329F35}" type="pres">
      <dgm:prSet presAssocID="{45A16E78-D6F9-4882-8FE4-9438591FCB8B}" presName="sibTrans" presStyleLbl="sibTrans2D1" presStyleIdx="2" presStyleCnt="5"/>
      <dgm:spPr/>
    </dgm:pt>
    <dgm:pt modelId="{E415A2EB-68DC-4F12-A0E6-507FACBD79A3}" type="pres">
      <dgm:prSet presAssocID="{45A16E78-D6F9-4882-8FE4-9438591FCB8B}" presName="connectorText" presStyleLbl="sibTrans2D1" presStyleIdx="2" presStyleCnt="5"/>
      <dgm:spPr/>
    </dgm:pt>
    <dgm:pt modelId="{C2A6A227-29E4-4F4E-9576-2A418E82BB32}" type="pres">
      <dgm:prSet presAssocID="{3C2688A4-BBC8-4E99-8188-7594FB3AECC9}" presName="node" presStyleLbl="node1" presStyleIdx="3" presStyleCnt="6">
        <dgm:presLayoutVars>
          <dgm:bulletEnabled val="1"/>
        </dgm:presLayoutVars>
      </dgm:prSet>
      <dgm:spPr/>
    </dgm:pt>
    <dgm:pt modelId="{464222D1-6B85-4FE9-9F9A-6B5C1A21C00B}" type="pres">
      <dgm:prSet presAssocID="{622B1C41-B3F3-46C8-8889-D8917B960436}" presName="sibTrans" presStyleLbl="sibTrans2D1" presStyleIdx="3" presStyleCnt="5"/>
      <dgm:spPr/>
    </dgm:pt>
    <dgm:pt modelId="{4B0BD82B-7532-4A6A-958E-17C2FCE48E0B}" type="pres">
      <dgm:prSet presAssocID="{622B1C41-B3F3-46C8-8889-D8917B960436}" presName="connectorText" presStyleLbl="sibTrans2D1" presStyleIdx="3" presStyleCnt="5"/>
      <dgm:spPr/>
    </dgm:pt>
    <dgm:pt modelId="{1541CC81-1734-4687-A318-194D87200E6E}" type="pres">
      <dgm:prSet presAssocID="{05DE9E90-8292-46E8-BB61-8DCEA13AE796}" presName="node" presStyleLbl="node1" presStyleIdx="4" presStyleCnt="6">
        <dgm:presLayoutVars>
          <dgm:bulletEnabled val="1"/>
        </dgm:presLayoutVars>
      </dgm:prSet>
      <dgm:spPr/>
    </dgm:pt>
    <dgm:pt modelId="{21E8BCA2-9147-4FA3-93BC-B9B75A2552F4}" type="pres">
      <dgm:prSet presAssocID="{E71574E8-755E-4F5B-B850-F31B71A47345}" presName="sibTrans" presStyleLbl="sibTrans2D1" presStyleIdx="4" presStyleCnt="5"/>
      <dgm:spPr/>
    </dgm:pt>
    <dgm:pt modelId="{16F66D45-C460-4CE1-9916-BD9E01B71559}" type="pres">
      <dgm:prSet presAssocID="{E71574E8-755E-4F5B-B850-F31B71A47345}" presName="connectorText" presStyleLbl="sibTrans2D1" presStyleIdx="4" presStyleCnt="5"/>
      <dgm:spPr/>
    </dgm:pt>
    <dgm:pt modelId="{548933E1-5B93-421C-94BC-1AD38ED5216B}" type="pres">
      <dgm:prSet presAssocID="{F9BE8E8E-BEBB-4B59-B8AC-97E2F26380AA}" presName="node" presStyleLbl="node1" presStyleIdx="5" presStyleCnt="6">
        <dgm:presLayoutVars>
          <dgm:bulletEnabled val="1"/>
        </dgm:presLayoutVars>
      </dgm:prSet>
      <dgm:spPr/>
    </dgm:pt>
  </dgm:ptLst>
  <dgm:cxnLst>
    <dgm:cxn modelId="{55C95400-7009-431A-A20A-64B8271A8151}" srcId="{F7CA6E30-43E4-4011-B222-DE8672B0BD3E}" destId="{39BE4C5E-2352-4A67-9087-A72C12233A34}" srcOrd="2" destOrd="0" parTransId="{9F3F7662-97F5-4625-94A5-BA9492BED6CC}" sibTransId="{45A16E78-D6F9-4882-8FE4-9438591FCB8B}"/>
    <dgm:cxn modelId="{46A04221-194D-4334-AD71-3E41E67D8BC7}" type="presOf" srcId="{45A16E78-D6F9-4882-8FE4-9438591FCB8B}" destId="{E415A2EB-68DC-4F12-A0E6-507FACBD79A3}" srcOrd="1" destOrd="0" presId="urn:microsoft.com/office/officeart/2005/8/layout/process1"/>
    <dgm:cxn modelId="{AE4B8C2D-88F6-48CE-828F-567FC8347167}" type="presOf" srcId="{05DE9E90-8292-46E8-BB61-8DCEA13AE796}" destId="{1541CC81-1734-4687-A318-194D87200E6E}" srcOrd="0" destOrd="0" presId="urn:microsoft.com/office/officeart/2005/8/layout/process1"/>
    <dgm:cxn modelId="{16AF9930-32CA-4F2A-AD99-BB851EEC3854}" type="presOf" srcId="{F9BE8E8E-BEBB-4B59-B8AC-97E2F26380AA}" destId="{548933E1-5B93-421C-94BC-1AD38ED5216B}" srcOrd="0" destOrd="0" presId="urn:microsoft.com/office/officeart/2005/8/layout/process1"/>
    <dgm:cxn modelId="{119F2F31-CEEA-4F73-84B5-440C09C35D3A}" srcId="{F7CA6E30-43E4-4011-B222-DE8672B0BD3E}" destId="{6C70B4EA-954B-4B69-9164-EB3EB9E3F2E8}" srcOrd="0" destOrd="0" parTransId="{6053E758-A17E-4248-B2FF-A48AD482972B}" sibTransId="{5297A079-62BE-4F4B-8532-4A8B6A027A6A}"/>
    <dgm:cxn modelId="{E68E0B33-4454-432C-87E6-CE2F3FC174CF}" srcId="{F7CA6E30-43E4-4011-B222-DE8672B0BD3E}" destId="{05DE9E90-8292-46E8-BB61-8DCEA13AE796}" srcOrd="4" destOrd="0" parTransId="{E9129958-5AAA-43E9-9B59-2D4CD7F66709}" sibTransId="{E71574E8-755E-4F5B-B850-F31B71A47345}"/>
    <dgm:cxn modelId="{534EA034-0015-41E0-9D3A-40FA5D7B725D}" type="presOf" srcId="{5297A079-62BE-4F4B-8532-4A8B6A027A6A}" destId="{8E0C0785-0484-4413-A864-E79DFE699EAD}" srcOrd="1" destOrd="0" presId="urn:microsoft.com/office/officeart/2005/8/layout/process1"/>
    <dgm:cxn modelId="{9D4F0437-BED6-4B07-AF7E-FFF025D4FAAC}" type="presOf" srcId="{9536BCDE-BEB9-4A01-964E-6217DF9ACC5E}" destId="{9A0D7E60-4550-418D-B125-7F9C916C6D5F}" srcOrd="1" destOrd="0" presId="urn:microsoft.com/office/officeart/2005/8/layout/process1"/>
    <dgm:cxn modelId="{208DDE5E-4DCC-4A21-BB93-D18E281FA705}" srcId="{F7CA6E30-43E4-4011-B222-DE8672B0BD3E}" destId="{3C2688A4-BBC8-4E99-8188-7594FB3AECC9}" srcOrd="3" destOrd="0" parTransId="{AD5EEE82-4341-4EC3-8470-53B029C92F27}" sibTransId="{622B1C41-B3F3-46C8-8889-D8917B960436}"/>
    <dgm:cxn modelId="{2316AC60-F811-4C52-9980-AE8D2D2CF9D6}" type="presOf" srcId="{6C70B4EA-954B-4B69-9164-EB3EB9E3F2E8}" destId="{95A4D99D-00AF-4745-B8A1-454DB7ABC685}" srcOrd="0" destOrd="0" presId="urn:microsoft.com/office/officeart/2005/8/layout/process1"/>
    <dgm:cxn modelId="{ABAA2863-CA1E-4A01-8DF6-08A8D18E16DF}" type="presOf" srcId="{45A16E78-D6F9-4882-8FE4-9438591FCB8B}" destId="{A47CB398-E44F-4252-BD50-733276329F35}" srcOrd="0" destOrd="0" presId="urn:microsoft.com/office/officeart/2005/8/layout/process1"/>
    <dgm:cxn modelId="{B67B254D-F9E5-4504-939A-2E33BD043953}" srcId="{F7CA6E30-43E4-4011-B222-DE8672B0BD3E}" destId="{3261AA6F-9404-4EFD-918E-3E97BAD11D2C}" srcOrd="1" destOrd="0" parTransId="{E65417E4-903D-4866-8909-BE06051215C8}" sibTransId="{9536BCDE-BEB9-4A01-964E-6217DF9ACC5E}"/>
    <dgm:cxn modelId="{E000E552-AD66-41BB-B52A-D1451ECBBFE1}" type="presOf" srcId="{3C2688A4-BBC8-4E99-8188-7594FB3AECC9}" destId="{C2A6A227-29E4-4F4E-9576-2A418E82BB32}" srcOrd="0" destOrd="0" presId="urn:microsoft.com/office/officeart/2005/8/layout/process1"/>
    <dgm:cxn modelId="{08919F5A-7387-484B-8D95-FD7BF77F1F08}" type="presOf" srcId="{39BE4C5E-2352-4A67-9087-A72C12233A34}" destId="{2F295FE7-A672-411A-9541-73E7183CED11}" srcOrd="0" destOrd="0" presId="urn:microsoft.com/office/officeart/2005/8/layout/process1"/>
    <dgm:cxn modelId="{DF2CB57C-05F4-4021-9121-C6DB21553838}" type="presOf" srcId="{9536BCDE-BEB9-4A01-964E-6217DF9ACC5E}" destId="{BD287D7F-1374-4C9C-BF80-7F49A0695F79}" srcOrd="0" destOrd="0" presId="urn:microsoft.com/office/officeart/2005/8/layout/process1"/>
    <dgm:cxn modelId="{7992297E-AABE-48EC-8767-560271BCCDF1}" type="presOf" srcId="{622B1C41-B3F3-46C8-8889-D8917B960436}" destId="{464222D1-6B85-4FE9-9F9A-6B5C1A21C00B}" srcOrd="0" destOrd="0" presId="urn:microsoft.com/office/officeart/2005/8/layout/process1"/>
    <dgm:cxn modelId="{D1AE718F-0950-4E68-81A4-EAA0E1EA8482}" type="presOf" srcId="{E71574E8-755E-4F5B-B850-F31B71A47345}" destId="{21E8BCA2-9147-4FA3-93BC-B9B75A2552F4}" srcOrd="0" destOrd="0" presId="urn:microsoft.com/office/officeart/2005/8/layout/process1"/>
    <dgm:cxn modelId="{BB754492-0089-47CB-97A0-94CF9F84B07E}" type="presOf" srcId="{E71574E8-755E-4F5B-B850-F31B71A47345}" destId="{16F66D45-C460-4CE1-9916-BD9E01B71559}" srcOrd="1" destOrd="0" presId="urn:microsoft.com/office/officeart/2005/8/layout/process1"/>
    <dgm:cxn modelId="{801D0399-18EC-4B24-A1E3-BA2F0DA18A83}" type="presOf" srcId="{5297A079-62BE-4F4B-8532-4A8B6A027A6A}" destId="{7F51E48F-4C0E-4291-B23D-8677B5301BBC}" srcOrd="0" destOrd="0" presId="urn:microsoft.com/office/officeart/2005/8/layout/process1"/>
    <dgm:cxn modelId="{1CD7C1A8-1E99-4AC9-9679-48667D90AA00}" srcId="{F7CA6E30-43E4-4011-B222-DE8672B0BD3E}" destId="{F9BE8E8E-BEBB-4B59-B8AC-97E2F26380AA}" srcOrd="5" destOrd="0" parTransId="{5A857BCF-345A-48D9-93FF-E06257848A9B}" sibTransId="{8CB33818-50BB-417C-9AF3-A21881EA818B}"/>
    <dgm:cxn modelId="{E558D2B3-D72E-41C5-A11E-1F17DEEC8DBC}" type="presOf" srcId="{F7CA6E30-43E4-4011-B222-DE8672B0BD3E}" destId="{9068AC8C-9C27-4971-ACA3-10B2B0170611}" srcOrd="0" destOrd="0" presId="urn:microsoft.com/office/officeart/2005/8/layout/process1"/>
    <dgm:cxn modelId="{CC7264C8-ABD9-441A-A63E-8C9554A751F3}" type="presOf" srcId="{3261AA6F-9404-4EFD-918E-3E97BAD11D2C}" destId="{DA449873-D905-44AC-8333-62603C386535}" srcOrd="0" destOrd="0" presId="urn:microsoft.com/office/officeart/2005/8/layout/process1"/>
    <dgm:cxn modelId="{DC89BDFE-DE2D-487E-B0E2-594248CE3FC3}" type="presOf" srcId="{622B1C41-B3F3-46C8-8889-D8917B960436}" destId="{4B0BD82B-7532-4A6A-958E-17C2FCE48E0B}" srcOrd="1" destOrd="0" presId="urn:microsoft.com/office/officeart/2005/8/layout/process1"/>
    <dgm:cxn modelId="{68800173-5713-4154-BC2A-48D927A0FF8E}" type="presParOf" srcId="{9068AC8C-9C27-4971-ACA3-10B2B0170611}" destId="{95A4D99D-00AF-4745-B8A1-454DB7ABC685}" srcOrd="0" destOrd="0" presId="urn:microsoft.com/office/officeart/2005/8/layout/process1"/>
    <dgm:cxn modelId="{9D75B525-63D2-4FBB-AFF2-2BF691E13DAE}" type="presParOf" srcId="{9068AC8C-9C27-4971-ACA3-10B2B0170611}" destId="{7F51E48F-4C0E-4291-B23D-8677B5301BBC}" srcOrd="1" destOrd="0" presId="urn:microsoft.com/office/officeart/2005/8/layout/process1"/>
    <dgm:cxn modelId="{FC8D775D-F516-4983-AEBB-9AF3BDAA1E94}" type="presParOf" srcId="{7F51E48F-4C0E-4291-B23D-8677B5301BBC}" destId="{8E0C0785-0484-4413-A864-E79DFE699EAD}" srcOrd="0" destOrd="0" presId="urn:microsoft.com/office/officeart/2005/8/layout/process1"/>
    <dgm:cxn modelId="{E6FD0EA2-8E09-41B8-B173-8E18E95D5DF6}" type="presParOf" srcId="{9068AC8C-9C27-4971-ACA3-10B2B0170611}" destId="{DA449873-D905-44AC-8333-62603C386535}" srcOrd="2" destOrd="0" presId="urn:microsoft.com/office/officeart/2005/8/layout/process1"/>
    <dgm:cxn modelId="{26443580-D428-40E3-AD4B-989A78CF76F5}" type="presParOf" srcId="{9068AC8C-9C27-4971-ACA3-10B2B0170611}" destId="{BD287D7F-1374-4C9C-BF80-7F49A0695F79}" srcOrd="3" destOrd="0" presId="urn:microsoft.com/office/officeart/2005/8/layout/process1"/>
    <dgm:cxn modelId="{3B4825D7-7886-4751-A6CE-9B27EB38E84B}" type="presParOf" srcId="{BD287D7F-1374-4C9C-BF80-7F49A0695F79}" destId="{9A0D7E60-4550-418D-B125-7F9C916C6D5F}" srcOrd="0" destOrd="0" presId="urn:microsoft.com/office/officeart/2005/8/layout/process1"/>
    <dgm:cxn modelId="{8F268192-7AAC-4AEB-8F14-13016EF99FC9}" type="presParOf" srcId="{9068AC8C-9C27-4971-ACA3-10B2B0170611}" destId="{2F295FE7-A672-411A-9541-73E7183CED11}" srcOrd="4" destOrd="0" presId="urn:microsoft.com/office/officeart/2005/8/layout/process1"/>
    <dgm:cxn modelId="{07961645-4A47-471D-A52F-B30F5C8B109A}" type="presParOf" srcId="{9068AC8C-9C27-4971-ACA3-10B2B0170611}" destId="{A47CB398-E44F-4252-BD50-733276329F35}" srcOrd="5" destOrd="0" presId="urn:microsoft.com/office/officeart/2005/8/layout/process1"/>
    <dgm:cxn modelId="{B4FCB5E0-4672-495A-ADE8-8A0B9232A3D7}" type="presParOf" srcId="{A47CB398-E44F-4252-BD50-733276329F35}" destId="{E415A2EB-68DC-4F12-A0E6-507FACBD79A3}" srcOrd="0" destOrd="0" presId="urn:microsoft.com/office/officeart/2005/8/layout/process1"/>
    <dgm:cxn modelId="{B5A198C7-B6CF-4D5B-BC36-EEBD67D6F66C}" type="presParOf" srcId="{9068AC8C-9C27-4971-ACA3-10B2B0170611}" destId="{C2A6A227-29E4-4F4E-9576-2A418E82BB32}" srcOrd="6" destOrd="0" presId="urn:microsoft.com/office/officeart/2005/8/layout/process1"/>
    <dgm:cxn modelId="{D468062F-8D89-42B5-84BF-B01E5719093B}" type="presParOf" srcId="{9068AC8C-9C27-4971-ACA3-10B2B0170611}" destId="{464222D1-6B85-4FE9-9F9A-6B5C1A21C00B}" srcOrd="7" destOrd="0" presId="urn:microsoft.com/office/officeart/2005/8/layout/process1"/>
    <dgm:cxn modelId="{AF503DB4-D2B7-4351-A546-6951DFE27D0C}" type="presParOf" srcId="{464222D1-6B85-4FE9-9F9A-6B5C1A21C00B}" destId="{4B0BD82B-7532-4A6A-958E-17C2FCE48E0B}" srcOrd="0" destOrd="0" presId="urn:microsoft.com/office/officeart/2005/8/layout/process1"/>
    <dgm:cxn modelId="{87C37D1F-1501-4B75-92B6-60755A73BC22}" type="presParOf" srcId="{9068AC8C-9C27-4971-ACA3-10B2B0170611}" destId="{1541CC81-1734-4687-A318-194D87200E6E}" srcOrd="8" destOrd="0" presId="urn:microsoft.com/office/officeart/2005/8/layout/process1"/>
    <dgm:cxn modelId="{DAECD156-EAAF-4BE9-AADC-416B3CDD0F31}" type="presParOf" srcId="{9068AC8C-9C27-4971-ACA3-10B2B0170611}" destId="{21E8BCA2-9147-4FA3-93BC-B9B75A2552F4}" srcOrd="9" destOrd="0" presId="urn:microsoft.com/office/officeart/2005/8/layout/process1"/>
    <dgm:cxn modelId="{31259D6F-59F4-487C-8693-9CE281076EFE}" type="presParOf" srcId="{21E8BCA2-9147-4FA3-93BC-B9B75A2552F4}" destId="{16F66D45-C460-4CE1-9916-BD9E01B71559}" srcOrd="0" destOrd="0" presId="urn:microsoft.com/office/officeart/2005/8/layout/process1"/>
    <dgm:cxn modelId="{E5208C31-A262-48D9-9313-EAC335E684D9}" type="presParOf" srcId="{9068AC8C-9C27-4971-ACA3-10B2B0170611}" destId="{548933E1-5B93-421C-94BC-1AD38ED5216B}"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7CA6E30-43E4-4011-B222-DE8672B0BD3E}" type="doc">
      <dgm:prSet loTypeId="urn:microsoft.com/office/officeart/2005/8/layout/process1" loCatId="process" qsTypeId="urn:microsoft.com/office/officeart/2005/8/quickstyle/simple1" qsCatId="simple" csTypeId="urn:microsoft.com/office/officeart/2005/8/colors/accent3_2" csCatId="accent3" phldr="1"/>
      <dgm:spPr/>
    </dgm:pt>
    <dgm:pt modelId="{6C70B4EA-954B-4B69-9164-EB3EB9E3F2E8}">
      <dgm:prSet phldrT="[Text]"/>
      <dgm:spPr>
        <a:solidFill>
          <a:schemeClr val="accent4">
            <a:lumMod val="75000"/>
          </a:schemeClr>
        </a:solidFill>
      </dgm:spPr>
      <dgm:t>
        <a:bodyPr/>
        <a:lstStyle/>
        <a:p>
          <a:r>
            <a:rPr lang="en-US" dirty="0"/>
            <a:t>1.1</a:t>
          </a:r>
        </a:p>
      </dgm:t>
    </dgm:pt>
    <dgm:pt modelId="{6053E758-A17E-4248-B2FF-A48AD482972B}" type="parTrans" cxnId="{119F2F31-CEEA-4F73-84B5-440C09C35D3A}">
      <dgm:prSet/>
      <dgm:spPr/>
      <dgm:t>
        <a:bodyPr/>
        <a:lstStyle/>
        <a:p>
          <a:endParaRPr lang="en-US"/>
        </a:p>
      </dgm:t>
    </dgm:pt>
    <dgm:pt modelId="{5297A079-62BE-4F4B-8532-4A8B6A027A6A}" type="sibTrans" cxnId="{119F2F31-CEEA-4F73-84B5-440C09C35D3A}">
      <dgm:prSet/>
      <dgm:spPr/>
      <dgm:t>
        <a:bodyPr/>
        <a:lstStyle/>
        <a:p>
          <a:endParaRPr lang="en-US"/>
        </a:p>
      </dgm:t>
    </dgm:pt>
    <dgm:pt modelId="{3261AA6F-9404-4EFD-918E-3E97BAD11D2C}">
      <dgm:prSet phldrT="[Text]"/>
      <dgm:spPr>
        <a:solidFill>
          <a:schemeClr val="accent4">
            <a:lumMod val="75000"/>
          </a:schemeClr>
        </a:solidFill>
      </dgm:spPr>
      <dgm:t>
        <a:bodyPr/>
        <a:lstStyle/>
        <a:p>
          <a:r>
            <a:rPr lang="en-US" dirty="0"/>
            <a:t>1.2</a:t>
          </a:r>
        </a:p>
      </dgm:t>
    </dgm:pt>
    <dgm:pt modelId="{E65417E4-903D-4866-8909-BE06051215C8}" type="parTrans" cxnId="{B67B254D-F9E5-4504-939A-2E33BD043953}">
      <dgm:prSet/>
      <dgm:spPr/>
      <dgm:t>
        <a:bodyPr/>
        <a:lstStyle/>
        <a:p>
          <a:endParaRPr lang="en-US"/>
        </a:p>
      </dgm:t>
    </dgm:pt>
    <dgm:pt modelId="{9536BCDE-BEB9-4A01-964E-6217DF9ACC5E}" type="sibTrans" cxnId="{B67B254D-F9E5-4504-939A-2E33BD043953}">
      <dgm:prSet/>
      <dgm:spPr/>
      <dgm:t>
        <a:bodyPr/>
        <a:lstStyle/>
        <a:p>
          <a:endParaRPr lang="en-US"/>
        </a:p>
      </dgm:t>
    </dgm:pt>
    <dgm:pt modelId="{02257BD4-591D-49F1-8EB7-5C58B8987CC2}">
      <dgm:prSet phldrT="[Text]"/>
      <dgm:spPr>
        <a:solidFill>
          <a:schemeClr val="accent4">
            <a:lumMod val="75000"/>
          </a:schemeClr>
        </a:solidFill>
      </dgm:spPr>
      <dgm:t>
        <a:bodyPr/>
        <a:lstStyle/>
        <a:p>
          <a:r>
            <a:rPr lang="en-US" dirty="0"/>
            <a:t>1.3</a:t>
          </a:r>
        </a:p>
      </dgm:t>
    </dgm:pt>
    <dgm:pt modelId="{7C4B3179-F6B0-462D-8932-45844520C893}" type="parTrans" cxnId="{82EF3794-69B6-4C2D-B4DA-5F290E71DE74}">
      <dgm:prSet/>
      <dgm:spPr/>
      <dgm:t>
        <a:bodyPr/>
        <a:lstStyle/>
        <a:p>
          <a:endParaRPr lang="en-US"/>
        </a:p>
      </dgm:t>
    </dgm:pt>
    <dgm:pt modelId="{367A253B-8265-4A01-8E30-4135E2647E31}" type="sibTrans" cxnId="{82EF3794-69B6-4C2D-B4DA-5F290E71DE74}">
      <dgm:prSet/>
      <dgm:spPr/>
      <dgm:t>
        <a:bodyPr/>
        <a:lstStyle/>
        <a:p>
          <a:endParaRPr lang="en-US"/>
        </a:p>
      </dgm:t>
    </dgm:pt>
    <dgm:pt modelId="{323EC816-E52C-4D4D-95F4-FF896BF63E87}">
      <dgm:prSet phldrT="[Text]"/>
      <dgm:spPr>
        <a:solidFill>
          <a:schemeClr val="accent4">
            <a:lumMod val="75000"/>
          </a:schemeClr>
        </a:solidFill>
      </dgm:spPr>
      <dgm:t>
        <a:bodyPr/>
        <a:lstStyle/>
        <a:p>
          <a:r>
            <a:rPr lang="en-US" dirty="0"/>
            <a:t>1.4</a:t>
          </a:r>
        </a:p>
      </dgm:t>
    </dgm:pt>
    <dgm:pt modelId="{7A9D2EDC-F37C-4159-907D-6D6AD4564B22}" type="parTrans" cxnId="{F72F29D2-ABAF-42F2-86D3-26068F1155C1}">
      <dgm:prSet/>
      <dgm:spPr/>
      <dgm:t>
        <a:bodyPr/>
        <a:lstStyle/>
        <a:p>
          <a:endParaRPr lang="en-US"/>
        </a:p>
      </dgm:t>
    </dgm:pt>
    <dgm:pt modelId="{323729D3-016D-4CEC-99D0-09FD067B660E}" type="sibTrans" cxnId="{F72F29D2-ABAF-42F2-86D3-26068F1155C1}">
      <dgm:prSet/>
      <dgm:spPr/>
      <dgm:t>
        <a:bodyPr/>
        <a:lstStyle/>
        <a:p>
          <a:endParaRPr lang="en-US"/>
        </a:p>
      </dgm:t>
    </dgm:pt>
    <dgm:pt modelId="{7754290D-A0A3-48D3-901E-1F31E74F41F2}">
      <dgm:prSet phldrT="[Text]"/>
      <dgm:spPr>
        <a:solidFill>
          <a:schemeClr val="accent4">
            <a:lumMod val="75000"/>
          </a:schemeClr>
        </a:solidFill>
      </dgm:spPr>
      <dgm:t>
        <a:bodyPr/>
        <a:lstStyle/>
        <a:p>
          <a:r>
            <a:rPr lang="en-US" dirty="0"/>
            <a:t>1.5</a:t>
          </a:r>
        </a:p>
      </dgm:t>
    </dgm:pt>
    <dgm:pt modelId="{03B93ED9-8EB2-4764-BF87-86FBA250971A}" type="parTrans" cxnId="{B92F0951-DDB8-4112-8B90-8343A5E32595}">
      <dgm:prSet/>
      <dgm:spPr/>
      <dgm:t>
        <a:bodyPr/>
        <a:lstStyle/>
        <a:p>
          <a:endParaRPr lang="en-US"/>
        </a:p>
      </dgm:t>
    </dgm:pt>
    <dgm:pt modelId="{F1B8728F-1AFB-45E2-BFDB-2EB71E3D40FC}" type="sibTrans" cxnId="{B92F0951-DDB8-4112-8B90-8343A5E32595}">
      <dgm:prSet/>
      <dgm:spPr/>
      <dgm:t>
        <a:bodyPr/>
        <a:lstStyle/>
        <a:p>
          <a:endParaRPr lang="en-US"/>
        </a:p>
      </dgm:t>
    </dgm:pt>
    <dgm:pt modelId="{262506D8-E55D-4CA5-B450-81AA5FAFD090}">
      <dgm:prSet phldrT="[Text]"/>
      <dgm:spPr>
        <a:solidFill>
          <a:schemeClr val="accent4">
            <a:lumMod val="60000"/>
            <a:lumOff val="40000"/>
          </a:schemeClr>
        </a:solidFill>
      </dgm:spPr>
      <dgm:t>
        <a:bodyPr/>
        <a:lstStyle/>
        <a:p>
          <a:r>
            <a:rPr lang="en-US" dirty="0"/>
            <a:t>2.1</a:t>
          </a:r>
        </a:p>
      </dgm:t>
    </dgm:pt>
    <dgm:pt modelId="{28F9FDB2-3786-4F1D-BEAA-492C03FA9586}" type="parTrans" cxnId="{E3D5C5E0-E9C8-4821-A1A5-3081FB72CB4C}">
      <dgm:prSet/>
      <dgm:spPr/>
      <dgm:t>
        <a:bodyPr/>
        <a:lstStyle/>
        <a:p>
          <a:endParaRPr lang="en-US"/>
        </a:p>
      </dgm:t>
    </dgm:pt>
    <dgm:pt modelId="{D213E1DE-68CC-4A98-A551-DEC926556AAA}" type="sibTrans" cxnId="{E3D5C5E0-E9C8-4821-A1A5-3081FB72CB4C}">
      <dgm:prSet/>
      <dgm:spPr/>
      <dgm:t>
        <a:bodyPr/>
        <a:lstStyle/>
        <a:p>
          <a:endParaRPr lang="en-US"/>
        </a:p>
      </dgm:t>
    </dgm:pt>
    <dgm:pt modelId="{12A99687-9603-4A2F-808B-806E9E729244}">
      <dgm:prSet phldrT="[Text]"/>
      <dgm:spPr>
        <a:solidFill>
          <a:schemeClr val="accent4">
            <a:lumMod val="60000"/>
            <a:lumOff val="40000"/>
          </a:schemeClr>
        </a:solidFill>
      </dgm:spPr>
      <dgm:t>
        <a:bodyPr/>
        <a:lstStyle/>
        <a:p>
          <a:r>
            <a:rPr lang="en-US" dirty="0"/>
            <a:t>2.2</a:t>
          </a:r>
        </a:p>
      </dgm:t>
    </dgm:pt>
    <dgm:pt modelId="{CDE7449D-28B8-4735-9299-43B68321066B}" type="parTrans" cxnId="{98DFD7AE-3215-4673-80D4-6C7F1FF5E3A1}">
      <dgm:prSet/>
      <dgm:spPr/>
      <dgm:t>
        <a:bodyPr/>
        <a:lstStyle/>
        <a:p>
          <a:endParaRPr lang="en-US"/>
        </a:p>
      </dgm:t>
    </dgm:pt>
    <dgm:pt modelId="{52D06D71-66FB-4A2F-B824-D00BC6F37448}" type="sibTrans" cxnId="{98DFD7AE-3215-4673-80D4-6C7F1FF5E3A1}">
      <dgm:prSet/>
      <dgm:spPr/>
      <dgm:t>
        <a:bodyPr/>
        <a:lstStyle/>
        <a:p>
          <a:endParaRPr lang="en-US"/>
        </a:p>
      </dgm:t>
    </dgm:pt>
    <dgm:pt modelId="{5BA1BAD0-E71A-4585-B379-3847CDCBC2A3}">
      <dgm:prSet phldrT="[Text]"/>
      <dgm:spPr>
        <a:solidFill>
          <a:schemeClr val="accent4">
            <a:lumMod val="60000"/>
            <a:lumOff val="40000"/>
          </a:schemeClr>
        </a:solidFill>
      </dgm:spPr>
      <dgm:t>
        <a:bodyPr/>
        <a:lstStyle/>
        <a:p>
          <a:r>
            <a:rPr lang="en-US" dirty="0"/>
            <a:t>2.3</a:t>
          </a:r>
        </a:p>
      </dgm:t>
    </dgm:pt>
    <dgm:pt modelId="{61569881-A5EF-48D2-8579-1D1650F8B1F6}" type="parTrans" cxnId="{6C4D70AD-396C-42B0-9FE4-CAF826422211}">
      <dgm:prSet/>
      <dgm:spPr/>
      <dgm:t>
        <a:bodyPr/>
        <a:lstStyle/>
        <a:p>
          <a:endParaRPr lang="en-US"/>
        </a:p>
      </dgm:t>
    </dgm:pt>
    <dgm:pt modelId="{F0B7B1C0-3F44-4288-BD44-9A15B13D3AD0}" type="sibTrans" cxnId="{6C4D70AD-396C-42B0-9FE4-CAF826422211}">
      <dgm:prSet/>
      <dgm:spPr/>
      <dgm:t>
        <a:bodyPr/>
        <a:lstStyle/>
        <a:p>
          <a:endParaRPr lang="en-US"/>
        </a:p>
      </dgm:t>
    </dgm:pt>
    <dgm:pt modelId="{1FB6FBF7-4AA6-4E6F-9855-F4B96C325B02}">
      <dgm:prSet phldrT="[Text]"/>
      <dgm:spPr>
        <a:solidFill>
          <a:schemeClr val="accent4">
            <a:lumMod val="60000"/>
            <a:lumOff val="40000"/>
          </a:schemeClr>
        </a:solidFill>
      </dgm:spPr>
      <dgm:t>
        <a:bodyPr/>
        <a:lstStyle/>
        <a:p>
          <a:r>
            <a:rPr lang="en-US" dirty="0"/>
            <a:t>2.4</a:t>
          </a:r>
        </a:p>
      </dgm:t>
    </dgm:pt>
    <dgm:pt modelId="{BDF95A0B-55A8-4DDD-812C-37F9518D2C27}" type="parTrans" cxnId="{071DA8C5-D888-4445-A674-716A0B8B3FD0}">
      <dgm:prSet/>
      <dgm:spPr/>
      <dgm:t>
        <a:bodyPr/>
        <a:lstStyle/>
        <a:p>
          <a:endParaRPr lang="en-US"/>
        </a:p>
      </dgm:t>
    </dgm:pt>
    <dgm:pt modelId="{5DED9576-1C29-4061-A652-2EFB0333DF4C}" type="sibTrans" cxnId="{071DA8C5-D888-4445-A674-716A0B8B3FD0}">
      <dgm:prSet/>
      <dgm:spPr/>
      <dgm:t>
        <a:bodyPr/>
        <a:lstStyle/>
        <a:p>
          <a:endParaRPr lang="en-US"/>
        </a:p>
      </dgm:t>
    </dgm:pt>
    <dgm:pt modelId="{9068AC8C-9C27-4971-ACA3-10B2B0170611}" type="pres">
      <dgm:prSet presAssocID="{F7CA6E30-43E4-4011-B222-DE8672B0BD3E}" presName="Name0" presStyleCnt="0">
        <dgm:presLayoutVars>
          <dgm:dir/>
          <dgm:resizeHandles val="exact"/>
        </dgm:presLayoutVars>
      </dgm:prSet>
      <dgm:spPr/>
    </dgm:pt>
    <dgm:pt modelId="{95A4D99D-00AF-4745-B8A1-454DB7ABC685}" type="pres">
      <dgm:prSet presAssocID="{6C70B4EA-954B-4B69-9164-EB3EB9E3F2E8}" presName="node" presStyleLbl="node1" presStyleIdx="0" presStyleCnt="9">
        <dgm:presLayoutVars>
          <dgm:bulletEnabled val="1"/>
        </dgm:presLayoutVars>
      </dgm:prSet>
      <dgm:spPr/>
    </dgm:pt>
    <dgm:pt modelId="{7F51E48F-4C0E-4291-B23D-8677B5301BBC}" type="pres">
      <dgm:prSet presAssocID="{5297A079-62BE-4F4B-8532-4A8B6A027A6A}" presName="sibTrans" presStyleLbl="sibTrans2D1" presStyleIdx="0" presStyleCnt="8"/>
      <dgm:spPr/>
    </dgm:pt>
    <dgm:pt modelId="{8E0C0785-0484-4413-A864-E79DFE699EAD}" type="pres">
      <dgm:prSet presAssocID="{5297A079-62BE-4F4B-8532-4A8B6A027A6A}" presName="connectorText" presStyleLbl="sibTrans2D1" presStyleIdx="0" presStyleCnt="8"/>
      <dgm:spPr/>
    </dgm:pt>
    <dgm:pt modelId="{DA449873-D905-44AC-8333-62603C386535}" type="pres">
      <dgm:prSet presAssocID="{3261AA6F-9404-4EFD-918E-3E97BAD11D2C}" presName="node" presStyleLbl="node1" presStyleIdx="1" presStyleCnt="9">
        <dgm:presLayoutVars>
          <dgm:bulletEnabled val="1"/>
        </dgm:presLayoutVars>
      </dgm:prSet>
      <dgm:spPr/>
    </dgm:pt>
    <dgm:pt modelId="{BD287D7F-1374-4C9C-BF80-7F49A0695F79}" type="pres">
      <dgm:prSet presAssocID="{9536BCDE-BEB9-4A01-964E-6217DF9ACC5E}" presName="sibTrans" presStyleLbl="sibTrans2D1" presStyleIdx="1" presStyleCnt="8"/>
      <dgm:spPr/>
    </dgm:pt>
    <dgm:pt modelId="{9A0D7E60-4550-418D-B125-7F9C916C6D5F}" type="pres">
      <dgm:prSet presAssocID="{9536BCDE-BEB9-4A01-964E-6217DF9ACC5E}" presName="connectorText" presStyleLbl="sibTrans2D1" presStyleIdx="1" presStyleCnt="8"/>
      <dgm:spPr/>
    </dgm:pt>
    <dgm:pt modelId="{8E199888-2079-4F4F-A1AA-58FD7E61856F}" type="pres">
      <dgm:prSet presAssocID="{02257BD4-591D-49F1-8EB7-5C58B8987CC2}" presName="node" presStyleLbl="node1" presStyleIdx="2" presStyleCnt="9">
        <dgm:presLayoutVars>
          <dgm:bulletEnabled val="1"/>
        </dgm:presLayoutVars>
      </dgm:prSet>
      <dgm:spPr/>
    </dgm:pt>
    <dgm:pt modelId="{356A460C-2F8E-4584-B4C3-D6105D2C15F3}" type="pres">
      <dgm:prSet presAssocID="{367A253B-8265-4A01-8E30-4135E2647E31}" presName="sibTrans" presStyleLbl="sibTrans2D1" presStyleIdx="2" presStyleCnt="8"/>
      <dgm:spPr/>
    </dgm:pt>
    <dgm:pt modelId="{985831B1-BA94-4E5A-A0B0-D971EAAC4A47}" type="pres">
      <dgm:prSet presAssocID="{367A253B-8265-4A01-8E30-4135E2647E31}" presName="connectorText" presStyleLbl="sibTrans2D1" presStyleIdx="2" presStyleCnt="8"/>
      <dgm:spPr/>
    </dgm:pt>
    <dgm:pt modelId="{CA7B43C7-E9A4-4ECD-8312-C7E75C347346}" type="pres">
      <dgm:prSet presAssocID="{323EC816-E52C-4D4D-95F4-FF896BF63E87}" presName="node" presStyleLbl="node1" presStyleIdx="3" presStyleCnt="9">
        <dgm:presLayoutVars>
          <dgm:bulletEnabled val="1"/>
        </dgm:presLayoutVars>
      </dgm:prSet>
      <dgm:spPr/>
    </dgm:pt>
    <dgm:pt modelId="{31C24A52-9118-4DAA-BFD2-589A2715C7C4}" type="pres">
      <dgm:prSet presAssocID="{323729D3-016D-4CEC-99D0-09FD067B660E}" presName="sibTrans" presStyleLbl="sibTrans2D1" presStyleIdx="3" presStyleCnt="8"/>
      <dgm:spPr/>
    </dgm:pt>
    <dgm:pt modelId="{93756525-A12A-4342-B91A-4082961BD86C}" type="pres">
      <dgm:prSet presAssocID="{323729D3-016D-4CEC-99D0-09FD067B660E}" presName="connectorText" presStyleLbl="sibTrans2D1" presStyleIdx="3" presStyleCnt="8"/>
      <dgm:spPr/>
    </dgm:pt>
    <dgm:pt modelId="{F1902D09-D763-4F66-9CE7-00FBDE4A9D60}" type="pres">
      <dgm:prSet presAssocID="{7754290D-A0A3-48D3-901E-1F31E74F41F2}" presName="node" presStyleLbl="node1" presStyleIdx="4" presStyleCnt="9">
        <dgm:presLayoutVars>
          <dgm:bulletEnabled val="1"/>
        </dgm:presLayoutVars>
      </dgm:prSet>
      <dgm:spPr/>
    </dgm:pt>
    <dgm:pt modelId="{99C0AB1E-FE1A-45A5-8A87-C48CC01798D3}" type="pres">
      <dgm:prSet presAssocID="{F1B8728F-1AFB-45E2-BFDB-2EB71E3D40FC}" presName="sibTrans" presStyleLbl="sibTrans2D1" presStyleIdx="4" presStyleCnt="8"/>
      <dgm:spPr/>
    </dgm:pt>
    <dgm:pt modelId="{1B24A508-04BA-49C9-A407-A1C40C3A86C3}" type="pres">
      <dgm:prSet presAssocID="{F1B8728F-1AFB-45E2-BFDB-2EB71E3D40FC}" presName="connectorText" presStyleLbl="sibTrans2D1" presStyleIdx="4" presStyleCnt="8"/>
      <dgm:spPr/>
    </dgm:pt>
    <dgm:pt modelId="{DE409D82-C308-4F78-98BE-D8A44D34ADEA}" type="pres">
      <dgm:prSet presAssocID="{262506D8-E55D-4CA5-B450-81AA5FAFD090}" presName="node" presStyleLbl="node1" presStyleIdx="5" presStyleCnt="9">
        <dgm:presLayoutVars>
          <dgm:bulletEnabled val="1"/>
        </dgm:presLayoutVars>
      </dgm:prSet>
      <dgm:spPr/>
    </dgm:pt>
    <dgm:pt modelId="{DD7C5BFA-B17C-448C-8C1D-FA503A31B671}" type="pres">
      <dgm:prSet presAssocID="{D213E1DE-68CC-4A98-A551-DEC926556AAA}" presName="sibTrans" presStyleLbl="sibTrans2D1" presStyleIdx="5" presStyleCnt="8"/>
      <dgm:spPr/>
    </dgm:pt>
    <dgm:pt modelId="{F4CB4D1E-162B-4C5D-BC69-A2BEE83FB0EB}" type="pres">
      <dgm:prSet presAssocID="{D213E1DE-68CC-4A98-A551-DEC926556AAA}" presName="connectorText" presStyleLbl="sibTrans2D1" presStyleIdx="5" presStyleCnt="8"/>
      <dgm:spPr/>
    </dgm:pt>
    <dgm:pt modelId="{57D1AA7B-625E-4FA1-A451-6D71EBC56D53}" type="pres">
      <dgm:prSet presAssocID="{12A99687-9603-4A2F-808B-806E9E729244}" presName="node" presStyleLbl="node1" presStyleIdx="6" presStyleCnt="9">
        <dgm:presLayoutVars>
          <dgm:bulletEnabled val="1"/>
        </dgm:presLayoutVars>
      </dgm:prSet>
      <dgm:spPr/>
    </dgm:pt>
    <dgm:pt modelId="{82AE021C-FE49-4527-BEA6-01D3326DCEE4}" type="pres">
      <dgm:prSet presAssocID="{52D06D71-66FB-4A2F-B824-D00BC6F37448}" presName="sibTrans" presStyleLbl="sibTrans2D1" presStyleIdx="6" presStyleCnt="8"/>
      <dgm:spPr/>
    </dgm:pt>
    <dgm:pt modelId="{220EFDEB-A589-466D-8D7C-F054ABA7B735}" type="pres">
      <dgm:prSet presAssocID="{52D06D71-66FB-4A2F-B824-D00BC6F37448}" presName="connectorText" presStyleLbl="sibTrans2D1" presStyleIdx="6" presStyleCnt="8"/>
      <dgm:spPr/>
    </dgm:pt>
    <dgm:pt modelId="{D4548DC9-C964-4205-95D8-6AA2CE652E31}" type="pres">
      <dgm:prSet presAssocID="{5BA1BAD0-E71A-4585-B379-3847CDCBC2A3}" presName="node" presStyleLbl="node1" presStyleIdx="7" presStyleCnt="9">
        <dgm:presLayoutVars>
          <dgm:bulletEnabled val="1"/>
        </dgm:presLayoutVars>
      </dgm:prSet>
      <dgm:spPr/>
    </dgm:pt>
    <dgm:pt modelId="{6AEFD29D-5286-4EB4-9C1B-CBD8D24D95E8}" type="pres">
      <dgm:prSet presAssocID="{F0B7B1C0-3F44-4288-BD44-9A15B13D3AD0}" presName="sibTrans" presStyleLbl="sibTrans2D1" presStyleIdx="7" presStyleCnt="8"/>
      <dgm:spPr/>
    </dgm:pt>
    <dgm:pt modelId="{07874ABE-C1B9-40C3-9C97-E6E409B2C128}" type="pres">
      <dgm:prSet presAssocID="{F0B7B1C0-3F44-4288-BD44-9A15B13D3AD0}" presName="connectorText" presStyleLbl="sibTrans2D1" presStyleIdx="7" presStyleCnt="8"/>
      <dgm:spPr/>
    </dgm:pt>
    <dgm:pt modelId="{EEB2CA1C-6B19-4D10-9255-EB4016CDF87D}" type="pres">
      <dgm:prSet presAssocID="{1FB6FBF7-4AA6-4E6F-9855-F4B96C325B02}" presName="node" presStyleLbl="node1" presStyleIdx="8" presStyleCnt="9">
        <dgm:presLayoutVars>
          <dgm:bulletEnabled val="1"/>
        </dgm:presLayoutVars>
      </dgm:prSet>
      <dgm:spPr/>
    </dgm:pt>
  </dgm:ptLst>
  <dgm:cxnLst>
    <dgm:cxn modelId="{EC7CD000-62D9-4898-8552-C9BA72F4865F}" type="presOf" srcId="{1FB6FBF7-4AA6-4E6F-9855-F4B96C325B02}" destId="{EEB2CA1C-6B19-4D10-9255-EB4016CDF87D}" srcOrd="0" destOrd="0" presId="urn:microsoft.com/office/officeart/2005/8/layout/process1"/>
    <dgm:cxn modelId="{C2583509-4E5F-4263-A604-88E7FE3E44F6}" type="presOf" srcId="{323729D3-016D-4CEC-99D0-09FD067B660E}" destId="{31C24A52-9118-4DAA-BFD2-589A2715C7C4}" srcOrd="0" destOrd="0" presId="urn:microsoft.com/office/officeart/2005/8/layout/process1"/>
    <dgm:cxn modelId="{A4BDA114-2E72-4622-B8F1-426C2DDB4A3D}" type="presOf" srcId="{F1B8728F-1AFB-45E2-BFDB-2EB71E3D40FC}" destId="{99C0AB1E-FE1A-45A5-8A87-C48CC01798D3}" srcOrd="0" destOrd="0" presId="urn:microsoft.com/office/officeart/2005/8/layout/process1"/>
    <dgm:cxn modelId="{119F2F31-CEEA-4F73-84B5-440C09C35D3A}" srcId="{F7CA6E30-43E4-4011-B222-DE8672B0BD3E}" destId="{6C70B4EA-954B-4B69-9164-EB3EB9E3F2E8}" srcOrd="0" destOrd="0" parTransId="{6053E758-A17E-4248-B2FF-A48AD482972B}" sibTransId="{5297A079-62BE-4F4B-8532-4A8B6A027A6A}"/>
    <dgm:cxn modelId="{534EA034-0015-41E0-9D3A-40FA5D7B725D}" type="presOf" srcId="{5297A079-62BE-4F4B-8532-4A8B6A027A6A}" destId="{8E0C0785-0484-4413-A864-E79DFE699EAD}" srcOrd="1" destOrd="0" presId="urn:microsoft.com/office/officeart/2005/8/layout/process1"/>
    <dgm:cxn modelId="{9D4F0437-BED6-4B07-AF7E-FFF025D4FAAC}" type="presOf" srcId="{9536BCDE-BEB9-4A01-964E-6217DF9ACC5E}" destId="{9A0D7E60-4550-418D-B125-7F9C916C6D5F}" srcOrd="1" destOrd="0" presId="urn:microsoft.com/office/officeart/2005/8/layout/process1"/>
    <dgm:cxn modelId="{2316AC60-F811-4C52-9980-AE8D2D2CF9D6}" type="presOf" srcId="{6C70B4EA-954B-4B69-9164-EB3EB9E3F2E8}" destId="{95A4D99D-00AF-4745-B8A1-454DB7ABC685}" srcOrd="0" destOrd="0" presId="urn:microsoft.com/office/officeart/2005/8/layout/process1"/>
    <dgm:cxn modelId="{B371D065-B492-47C6-9CE2-4459F453A5C3}" type="presOf" srcId="{F0B7B1C0-3F44-4288-BD44-9A15B13D3AD0}" destId="{6AEFD29D-5286-4EB4-9C1B-CBD8D24D95E8}" srcOrd="0" destOrd="0" presId="urn:microsoft.com/office/officeart/2005/8/layout/process1"/>
    <dgm:cxn modelId="{63381468-69E7-4E92-A960-7B09DF052B27}" type="presOf" srcId="{367A253B-8265-4A01-8E30-4135E2647E31}" destId="{356A460C-2F8E-4584-B4C3-D6105D2C15F3}" srcOrd="0" destOrd="0" presId="urn:microsoft.com/office/officeart/2005/8/layout/process1"/>
    <dgm:cxn modelId="{B67B254D-F9E5-4504-939A-2E33BD043953}" srcId="{F7CA6E30-43E4-4011-B222-DE8672B0BD3E}" destId="{3261AA6F-9404-4EFD-918E-3E97BAD11D2C}" srcOrd="1" destOrd="0" parTransId="{E65417E4-903D-4866-8909-BE06051215C8}" sibTransId="{9536BCDE-BEB9-4A01-964E-6217DF9ACC5E}"/>
    <dgm:cxn modelId="{B92F0951-DDB8-4112-8B90-8343A5E32595}" srcId="{F7CA6E30-43E4-4011-B222-DE8672B0BD3E}" destId="{7754290D-A0A3-48D3-901E-1F31E74F41F2}" srcOrd="4" destOrd="0" parTransId="{03B93ED9-8EB2-4764-BF87-86FBA250971A}" sibTransId="{F1B8728F-1AFB-45E2-BFDB-2EB71E3D40FC}"/>
    <dgm:cxn modelId="{82FF2679-D688-47CC-8F00-072C9477BE0D}" type="presOf" srcId="{262506D8-E55D-4CA5-B450-81AA5FAFD090}" destId="{DE409D82-C308-4F78-98BE-D8A44D34ADEA}" srcOrd="0" destOrd="0" presId="urn:microsoft.com/office/officeart/2005/8/layout/process1"/>
    <dgm:cxn modelId="{DF2CB57C-05F4-4021-9121-C6DB21553838}" type="presOf" srcId="{9536BCDE-BEB9-4A01-964E-6217DF9ACC5E}" destId="{BD287D7F-1374-4C9C-BF80-7F49A0695F79}" srcOrd="0" destOrd="0" presId="urn:microsoft.com/office/officeart/2005/8/layout/process1"/>
    <dgm:cxn modelId="{38F8B980-C5ED-4709-95C7-9A69C1695A96}" type="presOf" srcId="{367A253B-8265-4A01-8E30-4135E2647E31}" destId="{985831B1-BA94-4E5A-A0B0-D971EAAC4A47}" srcOrd="1" destOrd="0" presId="urn:microsoft.com/office/officeart/2005/8/layout/process1"/>
    <dgm:cxn modelId="{7A302B83-D9A4-45AE-847D-04A64CE998DA}" type="presOf" srcId="{5BA1BAD0-E71A-4585-B379-3847CDCBC2A3}" destId="{D4548DC9-C964-4205-95D8-6AA2CE652E31}" srcOrd="0" destOrd="0" presId="urn:microsoft.com/office/officeart/2005/8/layout/process1"/>
    <dgm:cxn modelId="{8BE65584-242F-4516-A528-814D21134BD6}" type="presOf" srcId="{F0B7B1C0-3F44-4288-BD44-9A15B13D3AD0}" destId="{07874ABE-C1B9-40C3-9C97-E6E409B2C128}" srcOrd="1" destOrd="0" presId="urn:microsoft.com/office/officeart/2005/8/layout/process1"/>
    <dgm:cxn modelId="{82EF3794-69B6-4C2D-B4DA-5F290E71DE74}" srcId="{F7CA6E30-43E4-4011-B222-DE8672B0BD3E}" destId="{02257BD4-591D-49F1-8EB7-5C58B8987CC2}" srcOrd="2" destOrd="0" parTransId="{7C4B3179-F6B0-462D-8932-45844520C893}" sibTransId="{367A253B-8265-4A01-8E30-4135E2647E31}"/>
    <dgm:cxn modelId="{801D0399-18EC-4B24-A1E3-BA2F0DA18A83}" type="presOf" srcId="{5297A079-62BE-4F4B-8532-4A8B6A027A6A}" destId="{7F51E48F-4C0E-4291-B23D-8677B5301BBC}" srcOrd="0" destOrd="0" presId="urn:microsoft.com/office/officeart/2005/8/layout/process1"/>
    <dgm:cxn modelId="{D7BB58A2-854E-4699-9ADD-569F8DD7F21B}" type="presOf" srcId="{323EC816-E52C-4D4D-95F4-FF896BF63E87}" destId="{CA7B43C7-E9A4-4ECD-8312-C7E75C347346}" srcOrd="0" destOrd="0" presId="urn:microsoft.com/office/officeart/2005/8/layout/process1"/>
    <dgm:cxn modelId="{6C4D70AD-396C-42B0-9FE4-CAF826422211}" srcId="{F7CA6E30-43E4-4011-B222-DE8672B0BD3E}" destId="{5BA1BAD0-E71A-4585-B379-3847CDCBC2A3}" srcOrd="7" destOrd="0" parTransId="{61569881-A5EF-48D2-8579-1D1650F8B1F6}" sibTransId="{F0B7B1C0-3F44-4288-BD44-9A15B13D3AD0}"/>
    <dgm:cxn modelId="{98DFD7AE-3215-4673-80D4-6C7F1FF5E3A1}" srcId="{F7CA6E30-43E4-4011-B222-DE8672B0BD3E}" destId="{12A99687-9603-4A2F-808B-806E9E729244}" srcOrd="6" destOrd="0" parTransId="{CDE7449D-28B8-4735-9299-43B68321066B}" sibTransId="{52D06D71-66FB-4A2F-B824-D00BC6F37448}"/>
    <dgm:cxn modelId="{3D154AAF-8440-4782-A039-F3D4C5042020}" type="presOf" srcId="{F1B8728F-1AFB-45E2-BFDB-2EB71E3D40FC}" destId="{1B24A508-04BA-49C9-A407-A1C40C3A86C3}" srcOrd="1" destOrd="0" presId="urn:microsoft.com/office/officeart/2005/8/layout/process1"/>
    <dgm:cxn modelId="{E558D2B3-D72E-41C5-A11E-1F17DEEC8DBC}" type="presOf" srcId="{F7CA6E30-43E4-4011-B222-DE8672B0BD3E}" destId="{9068AC8C-9C27-4971-ACA3-10B2B0170611}" srcOrd="0" destOrd="0" presId="urn:microsoft.com/office/officeart/2005/8/layout/process1"/>
    <dgm:cxn modelId="{474F6DBC-BED9-45B9-8B84-DEC02BB4BCAE}" type="presOf" srcId="{02257BD4-591D-49F1-8EB7-5C58B8987CC2}" destId="{8E199888-2079-4F4F-A1AA-58FD7E61856F}" srcOrd="0" destOrd="0" presId="urn:microsoft.com/office/officeart/2005/8/layout/process1"/>
    <dgm:cxn modelId="{071DA8C5-D888-4445-A674-716A0B8B3FD0}" srcId="{F7CA6E30-43E4-4011-B222-DE8672B0BD3E}" destId="{1FB6FBF7-4AA6-4E6F-9855-F4B96C325B02}" srcOrd="8" destOrd="0" parTransId="{BDF95A0B-55A8-4DDD-812C-37F9518D2C27}" sibTransId="{5DED9576-1C29-4061-A652-2EFB0333DF4C}"/>
    <dgm:cxn modelId="{CC7264C8-ABD9-441A-A63E-8C9554A751F3}" type="presOf" srcId="{3261AA6F-9404-4EFD-918E-3E97BAD11D2C}" destId="{DA449873-D905-44AC-8333-62603C386535}" srcOrd="0" destOrd="0" presId="urn:microsoft.com/office/officeart/2005/8/layout/process1"/>
    <dgm:cxn modelId="{4F2DD7D1-034C-48D6-8783-E77827402E3B}" type="presOf" srcId="{12A99687-9603-4A2F-808B-806E9E729244}" destId="{57D1AA7B-625E-4FA1-A451-6D71EBC56D53}" srcOrd="0" destOrd="0" presId="urn:microsoft.com/office/officeart/2005/8/layout/process1"/>
    <dgm:cxn modelId="{CE600CD2-D40A-44BA-ADF0-69B345A8296B}" type="presOf" srcId="{52D06D71-66FB-4A2F-B824-D00BC6F37448}" destId="{220EFDEB-A589-466D-8D7C-F054ABA7B735}" srcOrd="1" destOrd="0" presId="urn:microsoft.com/office/officeart/2005/8/layout/process1"/>
    <dgm:cxn modelId="{F72F29D2-ABAF-42F2-86D3-26068F1155C1}" srcId="{F7CA6E30-43E4-4011-B222-DE8672B0BD3E}" destId="{323EC816-E52C-4D4D-95F4-FF896BF63E87}" srcOrd="3" destOrd="0" parTransId="{7A9D2EDC-F37C-4159-907D-6D6AD4564B22}" sibTransId="{323729D3-016D-4CEC-99D0-09FD067B660E}"/>
    <dgm:cxn modelId="{CF3870D4-762F-42CD-BAD2-C8C8FEDBB747}" type="presOf" srcId="{D213E1DE-68CC-4A98-A551-DEC926556AAA}" destId="{F4CB4D1E-162B-4C5D-BC69-A2BEE83FB0EB}" srcOrd="1" destOrd="0" presId="urn:microsoft.com/office/officeart/2005/8/layout/process1"/>
    <dgm:cxn modelId="{2B8589D9-022B-4C32-B429-5A9B9B914619}" type="presOf" srcId="{52D06D71-66FB-4A2F-B824-D00BC6F37448}" destId="{82AE021C-FE49-4527-BEA6-01D3326DCEE4}" srcOrd="0" destOrd="0" presId="urn:microsoft.com/office/officeart/2005/8/layout/process1"/>
    <dgm:cxn modelId="{76BA76DE-3FE8-4573-A033-CEEACD5A843C}" type="presOf" srcId="{7754290D-A0A3-48D3-901E-1F31E74F41F2}" destId="{F1902D09-D763-4F66-9CE7-00FBDE4A9D60}" srcOrd="0" destOrd="0" presId="urn:microsoft.com/office/officeart/2005/8/layout/process1"/>
    <dgm:cxn modelId="{E3D5C5E0-E9C8-4821-A1A5-3081FB72CB4C}" srcId="{F7CA6E30-43E4-4011-B222-DE8672B0BD3E}" destId="{262506D8-E55D-4CA5-B450-81AA5FAFD090}" srcOrd="5" destOrd="0" parTransId="{28F9FDB2-3786-4F1D-BEAA-492C03FA9586}" sibTransId="{D213E1DE-68CC-4A98-A551-DEC926556AAA}"/>
    <dgm:cxn modelId="{B1FB04E5-6ACD-4B6C-8A3B-A73F3768A6A1}" type="presOf" srcId="{323729D3-016D-4CEC-99D0-09FD067B660E}" destId="{93756525-A12A-4342-B91A-4082961BD86C}" srcOrd="1" destOrd="0" presId="urn:microsoft.com/office/officeart/2005/8/layout/process1"/>
    <dgm:cxn modelId="{44D75CFB-0814-474B-9073-59E2CD56C8C1}" type="presOf" srcId="{D213E1DE-68CC-4A98-A551-DEC926556AAA}" destId="{DD7C5BFA-B17C-448C-8C1D-FA503A31B671}" srcOrd="0" destOrd="0" presId="urn:microsoft.com/office/officeart/2005/8/layout/process1"/>
    <dgm:cxn modelId="{68800173-5713-4154-BC2A-48D927A0FF8E}" type="presParOf" srcId="{9068AC8C-9C27-4971-ACA3-10B2B0170611}" destId="{95A4D99D-00AF-4745-B8A1-454DB7ABC685}" srcOrd="0" destOrd="0" presId="urn:microsoft.com/office/officeart/2005/8/layout/process1"/>
    <dgm:cxn modelId="{9D75B525-63D2-4FBB-AFF2-2BF691E13DAE}" type="presParOf" srcId="{9068AC8C-9C27-4971-ACA3-10B2B0170611}" destId="{7F51E48F-4C0E-4291-B23D-8677B5301BBC}" srcOrd="1" destOrd="0" presId="urn:microsoft.com/office/officeart/2005/8/layout/process1"/>
    <dgm:cxn modelId="{FC8D775D-F516-4983-AEBB-9AF3BDAA1E94}" type="presParOf" srcId="{7F51E48F-4C0E-4291-B23D-8677B5301BBC}" destId="{8E0C0785-0484-4413-A864-E79DFE699EAD}" srcOrd="0" destOrd="0" presId="urn:microsoft.com/office/officeart/2005/8/layout/process1"/>
    <dgm:cxn modelId="{E6FD0EA2-8E09-41B8-B173-8E18E95D5DF6}" type="presParOf" srcId="{9068AC8C-9C27-4971-ACA3-10B2B0170611}" destId="{DA449873-D905-44AC-8333-62603C386535}" srcOrd="2" destOrd="0" presId="urn:microsoft.com/office/officeart/2005/8/layout/process1"/>
    <dgm:cxn modelId="{26443580-D428-40E3-AD4B-989A78CF76F5}" type="presParOf" srcId="{9068AC8C-9C27-4971-ACA3-10B2B0170611}" destId="{BD287D7F-1374-4C9C-BF80-7F49A0695F79}" srcOrd="3" destOrd="0" presId="urn:microsoft.com/office/officeart/2005/8/layout/process1"/>
    <dgm:cxn modelId="{3B4825D7-7886-4751-A6CE-9B27EB38E84B}" type="presParOf" srcId="{BD287D7F-1374-4C9C-BF80-7F49A0695F79}" destId="{9A0D7E60-4550-418D-B125-7F9C916C6D5F}" srcOrd="0" destOrd="0" presId="urn:microsoft.com/office/officeart/2005/8/layout/process1"/>
    <dgm:cxn modelId="{6039915A-97EC-4FEB-85EE-ADBDC8DD4135}" type="presParOf" srcId="{9068AC8C-9C27-4971-ACA3-10B2B0170611}" destId="{8E199888-2079-4F4F-A1AA-58FD7E61856F}" srcOrd="4" destOrd="0" presId="urn:microsoft.com/office/officeart/2005/8/layout/process1"/>
    <dgm:cxn modelId="{0AC6B4F1-F56F-442D-981B-6F67742CC6B8}" type="presParOf" srcId="{9068AC8C-9C27-4971-ACA3-10B2B0170611}" destId="{356A460C-2F8E-4584-B4C3-D6105D2C15F3}" srcOrd="5" destOrd="0" presId="urn:microsoft.com/office/officeart/2005/8/layout/process1"/>
    <dgm:cxn modelId="{B1012146-0175-40FF-9049-13569604BDC4}" type="presParOf" srcId="{356A460C-2F8E-4584-B4C3-D6105D2C15F3}" destId="{985831B1-BA94-4E5A-A0B0-D971EAAC4A47}" srcOrd="0" destOrd="0" presId="urn:microsoft.com/office/officeart/2005/8/layout/process1"/>
    <dgm:cxn modelId="{FA6DAB22-F677-435D-B6A4-9A9AC6CA7955}" type="presParOf" srcId="{9068AC8C-9C27-4971-ACA3-10B2B0170611}" destId="{CA7B43C7-E9A4-4ECD-8312-C7E75C347346}" srcOrd="6" destOrd="0" presId="urn:microsoft.com/office/officeart/2005/8/layout/process1"/>
    <dgm:cxn modelId="{61E5CEB8-96AE-4E76-A576-980D48817AED}" type="presParOf" srcId="{9068AC8C-9C27-4971-ACA3-10B2B0170611}" destId="{31C24A52-9118-4DAA-BFD2-589A2715C7C4}" srcOrd="7" destOrd="0" presId="urn:microsoft.com/office/officeart/2005/8/layout/process1"/>
    <dgm:cxn modelId="{31CF8C14-1679-4F83-8F35-072D30723F42}" type="presParOf" srcId="{31C24A52-9118-4DAA-BFD2-589A2715C7C4}" destId="{93756525-A12A-4342-B91A-4082961BD86C}" srcOrd="0" destOrd="0" presId="urn:microsoft.com/office/officeart/2005/8/layout/process1"/>
    <dgm:cxn modelId="{8CA8A323-6938-4080-9A11-8D8230C66B29}" type="presParOf" srcId="{9068AC8C-9C27-4971-ACA3-10B2B0170611}" destId="{F1902D09-D763-4F66-9CE7-00FBDE4A9D60}" srcOrd="8" destOrd="0" presId="urn:microsoft.com/office/officeart/2005/8/layout/process1"/>
    <dgm:cxn modelId="{4A3AEE39-2D04-49E6-AD27-0EB299BA8C2A}" type="presParOf" srcId="{9068AC8C-9C27-4971-ACA3-10B2B0170611}" destId="{99C0AB1E-FE1A-45A5-8A87-C48CC01798D3}" srcOrd="9" destOrd="0" presId="urn:microsoft.com/office/officeart/2005/8/layout/process1"/>
    <dgm:cxn modelId="{EFF035FD-8AFC-402C-A367-3F7A888CAB94}" type="presParOf" srcId="{99C0AB1E-FE1A-45A5-8A87-C48CC01798D3}" destId="{1B24A508-04BA-49C9-A407-A1C40C3A86C3}" srcOrd="0" destOrd="0" presId="urn:microsoft.com/office/officeart/2005/8/layout/process1"/>
    <dgm:cxn modelId="{BA49FE4D-26A2-4903-84AA-B262997EE5B0}" type="presParOf" srcId="{9068AC8C-9C27-4971-ACA3-10B2B0170611}" destId="{DE409D82-C308-4F78-98BE-D8A44D34ADEA}" srcOrd="10" destOrd="0" presId="urn:microsoft.com/office/officeart/2005/8/layout/process1"/>
    <dgm:cxn modelId="{EF846B15-3638-4E9E-9A3F-BCCD5A03A39E}" type="presParOf" srcId="{9068AC8C-9C27-4971-ACA3-10B2B0170611}" destId="{DD7C5BFA-B17C-448C-8C1D-FA503A31B671}" srcOrd="11" destOrd="0" presId="urn:microsoft.com/office/officeart/2005/8/layout/process1"/>
    <dgm:cxn modelId="{35AF7DEA-5802-4878-AAC5-433C91C9A61F}" type="presParOf" srcId="{DD7C5BFA-B17C-448C-8C1D-FA503A31B671}" destId="{F4CB4D1E-162B-4C5D-BC69-A2BEE83FB0EB}" srcOrd="0" destOrd="0" presId="urn:microsoft.com/office/officeart/2005/8/layout/process1"/>
    <dgm:cxn modelId="{FB452512-6C43-4967-B7F8-B7687658197A}" type="presParOf" srcId="{9068AC8C-9C27-4971-ACA3-10B2B0170611}" destId="{57D1AA7B-625E-4FA1-A451-6D71EBC56D53}" srcOrd="12" destOrd="0" presId="urn:microsoft.com/office/officeart/2005/8/layout/process1"/>
    <dgm:cxn modelId="{9C67C547-44AF-4E68-BA43-E33FC1155964}" type="presParOf" srcId="{9068AC8C-9C27-4971-ACA3-10B2B0170611}" destId="{82AE021C-FE49-4527-BEA6-01D3326DCEE4}" srcOrd="13" destOrd="0" presId="urn:microsoft.com/office/officeart/2005/8/layout/process1"/>
    <dgm:cxn modelId="{5D625DF5-7513-4BF3-B28B-D1C15298F231}" type="presParOf" srcId="{82AE021C-FE49-4527-BEA6-01D3326DCEE4}" destId="{220EFDEB-A589-466D-8D7C-F054ABA7B735}" srcOrd="0" destOrd="0" presId="urn:microsoft.com/office/officeart/2005/8/layout/process1"/>
    <dgm:cxn modelId="{15F41875-D17D-4837-B748-BC213AE6C50A}" type="presParOf" srcId="{9068AC8C-9C27-4971-ACA3-10B2B0170611}" destId="{D4548DC9-C964-4205-95D8-6AA2CE652E31}" srcOrd="14" destOrd="0" presId="urn:microsoft.com/office/officeart/2005/8/layout/process1"/>
    <dgm:cxn modelId="{D3768E7B-580F-4CCE-BCF2-8CC9949BDE54}" type="presParOf" srcId="{9068AC8C-9C27-4971-ACA3-10B2B0170611}" destId="{6AEFD29D-5286-4EB4-9C1B-CBD8D24D95E8}" srcOrd="15" destOrd="0" presId="urn:microsoft.com/office/officeart/2005/8/layout/process1"/>
    <dgm:cxn modelId="{2075D733-E9FA-4EB0-80CC-A9A82A486DB5}" type="presParOf" srcId="{6AEFD29D-5286-4EB4-9C1B-CBD8D24D95E8}" destId="{07874ABE-C1B9-40C3-9C97-E6E409B2C128}" srcOrd="0" destOrd="0" presId="urn:microsoft.com/office/officeart/2005/8/layout/process1"/>
    <dgm:cxn modelId="{A84EBF53-2ED5-49CF-9B42-4BCA0567CEB5}" type="presParOf" srcId="{9068AC8C-9C27-4971-ACA3-10B2B0170611}" destId="{EEB2CA1C-6B19-4D10-9255-EB4016CDF87D}" srcOrd="1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5B08E0-B705-4FC5-B9DF-AB6E1A7A0156}">
      <dsp:nvSpPr>
        <dsp:cNvPr id="0" name=""/>
        <dsp:cNvSpPr/>
      </dsp:nvSpPr>
      <dsp:spPr>
        <a:xfrm>
          <a:off x="3408" y="275214"/>
          <a:ext cx="991970" cy="396788"/>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M1</a:t>
          </a:r>
        </a:p>
      </dsp:txBody>
      <dsp:txXfrm>
        <a:off x="3408" y="275214"/>
        <a:ext cx="892773" cy="396788"/>
      </dsp:txXfrm>
    </dsp:sp>
    <dsp:sp modelId="{70712CDD-913A-4CF1-92A2-27DEF14954BB}">
      <dsp:nvSpPr>
        <dsp:cNvPr id="0" name=""/>
        <dsp:cNvSpPr/>
      </dsp:nvSpPr>
      <dsp:spPr>
        <a:xfrm>
          <a:off x="796984" y="275214"/>
          <a:ext cx="991970" cy="396788"/>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M2</a:t>
          </a:r>
        </a:p>
      </dsp:txBody>
      <dsp:txXfrm>
        <a:off x="995378" y="275214"/>
        <a:ext cx="595182" cy="396788"/>
      </dsp:txXfrm>
    </dsp:sp>
    <dsp:sp modelId="{1AB5208F-F8AE-40A2-A4BC-C48C8B1FCD08}">
      <dsp:nvSpPr>
        <dsp:cNvPr id="0" name=""/>
        <dsp:cNvSpPr/>
      </dsp:nvSpPr>
      <dsp:spPr>
        <a:xfrm>
          <a:off x="1590560" y="275214"/>
          <a:ext cx="991970" cy="396788"/>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M3</a:t>
          </a:r>
        </a:p>
      </dsp:txBody>
      <dsp:txXfrm>
        <a:off x="1788954" y="275214"/>
        <a:ext cx="595182" cy="396788"/>
      </dsp:txXfrm>
    </dsp:sp>
    <dsp:sp modelId="{F43BFC69-98D2-4DCC-890D-803A6C333E5E}">
      <dsp:nvSpPr>
        <dsp:cNvPr id="0" name=""/>
        <dsp:cNvSpPr/>
      </dsp:nvSpPr>
      <dsp:spPr>
        <a:xfrm>
          <a:off x="2384136" y="275214"/>
          <a:ext cx="991970" cy="396788"/>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M4</a:t>
          </a:r>
        </a:p>
      </dsp:txBody>
      <dsp:txXfrm>
        <a:off x="2582530" y="275214"/>
        <a:ext cx="595182" cy="396788"/>
      </dsp:txXfrm>
    </dsp:sp>
    <dsp:sp modelId="{072A95BD-0930-4248-BA2D-C0AE2ADF51E3}">
      <dsp:nvSpPr>
        <dsp:cNvPr id="0" name=""/>
        <dsp:cNvSpPr/>
      </dsp:nvSpPr>
      <dsp:spPr>
        <a:xfrm>
          <a:off x="3177712" y="275214"/>
          <a:ext cx="991970" cy="396788"/>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M5</a:t>
          </a:r>
        </a:p>
      </dsp:txBody>
      <dsp:txXfrm>
        <a:off x="3376106" y="275214"/>
        <a:ext cx="595182" cy="396788"/>
      </dsp:txXfrm>
    </dsp:sp>
    <dsp:sp modelId="{4816A739-E905-43C9-B424-1192DEBDCDC5}">
      <dsp:nvSpPr>
        <dsp:cNvPr id="0" name=""/>
        <dsp:cNvSpPr/>
      </dsp:nvSpPr>
      <dsp:spPr>
        <a:xfrm>
          <a:off x="3971288" y="275214"/>
          <a:ext cx="991970" cy="396788"/>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M6</a:t>
          </a:r>
        </a:p>
      </dsp:txBody>
      <dsp:txXfrm>
        <a:off x="4169682" y="275214"/>
        <a:ext cx="595182" cy="396788"/>
      </dsp:txXfrm>
    </dsp:sp>
    <dsp:sp modelId="{F06BFCE2-5008-4129-9232-AF695D9B99D1}">
      <dsp:nvSpPr>
        <dsp:cNvPr id="0" name=""/>
        <dsp:cNvSpPr/>
      </dsp:nvSpPr>
      <dsp:spPr>
        <a:xfrm>
          <a:off x="4764864" y="275214"/>
          <a:ext cx="991970" cy="396788"/>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M7</a:t>
          </a:r>
        </a:p>
      </dsp:txBody>
      <dsp:txXfrm>
        <a:off x="4963258" y="275214"/>
        <a:ext cx="595182" cy="396788"/>
      </dsp:txXfrm>
    </dsp:sp>
    <dsp:sp modelId="{F43B3B39-4A4C-4EF9-A47C-C19653B40987}">
      <dsp:nvSpPr>
        <dsp:cNvPr id="0" name=""/>
        <dsp:cNvSpPr/>
      </dsp:nvSpPr>
      <dsp:spPr>
        <a:xfrm>
          <a:off x="5558440" y="275214"/>
          <a:ext cx="991970" cy="396788"/>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M8</a:t>
          </a:r>
        </a:p>
      </dsp:txBody>
      <dsp:txXfrm>
        <a:off x="5756834" y="275214"/>
        <a:ext cx="595182" cy="396788"/>
      </dsp:txXfrm>
    </dsp:sp>
    <dsp:sp modelId="{E5A1C089-96F0-441F-845A-EB6CF1A77D03}">
      <dsp:nvSpPr>
        <dsp:cNvPr id="0" name=""/>
        <dsp:cNvSpPr/>
      </dsp:nvSpPr>
      <dsp:spPr>
        <a:xfrm>
          <a:off x="6352016" y="275214"/>
          <a:ext cx="991970" cy="396788"/>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M9</a:t>
          </a:r>
        </a:p>
      </dsp:txBody>
      <dsp:txXfrm>
        <a:off x="6550410" y="275214"/>
        <a:ext cx="595182" cy="3967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4D99D-00AF-4745-B8A1-454DB7ABC685}">
      <dsp:nvSpPr>
        <dsp:cNvPr id="0" name=""/>
        <dsp:cNvSpPr/>
      </dsp:nvSpPr>
      <dsp:spPr>
        <a:xfrm>
          <a:off x="0" y="1181995"/>
          <a:ext cx="1490133" cy="894080"/>
        </a:xfrm>
        <a:prstGeom prst="roundRect">
          <a:avLst>
            <a:gd name="adj" fmla="val 10000"/>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1</a:t>
          </a:r>
        </a:p>
      </dsp:txBody>
      <dsp:txXfrm>
        <a:off x="26187" y="1208182"/>
        <a:ext cx="1437759" cy="841706"/>
      </dsp:txXfrm>
    </dsp:sp>
    <dsp:sp modelId="{7F51E48F-4C0E-4291-B23D-8677B5301BBC}">
      <dsp:nvSpPr>
        <dsp:cNvPr id="0" name=""/>
        <dsp:cNvSpPr/>
      </dsp:nvSpPr>
      <dsp:spPr>
        <a:xfrm>
          <a:off x="1639146" y="1444259"/>
          <a:ext cx="315908" cy="369553"/>
        </a:xfrm>
        <a:prstGeom prst="rightArrow">
          <a:avLst>
            <a:gd name="adj1" fmla="val 60000"/>
            <a:gd name="adj2" fmla="val 50000"/>
          </a:avLst>
        </a:prstGeom>
        <a:solidFill>
          <a:schemeClr val="accent4">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639146" y="1518170"/>
        <a:ext cx="221136" cy="221731"/>
      </dsp:txXfrm>
    </dsp:sp>
    <dsp:sp modelId="{DA449873-D905-44AC-8333-62603C386535}">
      <dsp:nvSpPr>
        <dsp:cNvPr id="0" name=""/>
        <dsp:cNvSpPr/>
      </dsp:nvSpPr>
      <dsp:spPr>
        <a:xfrm>
          <a:off x="2086186" y="1181995"/>
          <a:ext cx="1490133" cy="894080"/>
        </a:xfrm>
        <a:prstGeom prst="roundRect">
          <a:avLst>
            <a:gd name="adj" fmla="val 10000"/>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2</a:t>
          </a:r>
        </a:p>
      </dsp:txBody>
      <dsp:txXfrm>
        <a:off x="2112373" y="1208182"/>
        <a:ext cx="1437759" cy="841706"/>
      </dsp:txXfrm>
    </dsp:sp>
    <dsp:sp modelId="{BD287D7F-1374-4C9C-BF80-7F49A0695F79}">
      <dsp:nvSpPr>
        <dsp:cNvPr id="0" name=""/>
        <dsp:cNvSpPr/>
      </dsp:nvSpPr>
      <dsp:spPr>
        <a:xfrm rot="21590863">
          <a:off x="3721819" y="1441482"/>
          <a:ext cx="308460" cy="369553"/>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721819" y="1515516"/>
        <a:ext cx="215922" cy="221731"/>
      </dsp:txXfrm>
    </dsp:sp>
    <dsp:sp modelId="{2F295FE7-A672-411A-9541-73E7183CED11}">
      <dsp:nvSpPr>
        <dsp:cNvPr id="0" name=""/>
        <dsp:cNvSpPr/>
      </dsp:nvSpPr>
      <dsp:spPr>
        <a:xfrm>
          <a:off x="4158318" y="1176488"/>
          <a:ext cx="1490133" cy="894080"/>
        </a:xfrm>
        <a:prstGeom prst="roundRect">
          <a:avLst>
            <a:gd name="adj" fmla="val 1000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3</a:t>
          </a:r>
        </a:p>
      </dsp:txBody>
      <dsp:txXfrm>
        <a:off x="4184505" y="1202675"/>
        <a:ext cx="1437759" cy="841706"/>
      </dsp:txXfrm>
    </dsp:sp>
    <dsp:sp modelId="{A47CB398-E44F-4252-BD50-733276329F35}">
      <dsp:nvSpPr>
        <dsp:cNvPr id="0" name=""/>
        <dsp:cNvSpPr/>
      </dsp:nvSpPr>
      <dsp:spPr>
        <a:xfrm>
          <a:off x="5797465" y="1438751"/>
          <a:ext cx="315908" cy="369553"/>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797465" y="1512662"/>
        <a:ext cx="221136" cy="221731"/>
      </dsp:txXfrm>
    </dsp:sp>
    <dsp:sp modelId="{C2A6A227-29E4-4F4E-9576-2A418E82BB32}">
      <dsp:nvSpPr>
        <dsp:cNvPr id="0" name=""/>
        <dsp:cNvSpPr/>
      </dsp:nvSpPr>
      <dsp:spPr>
        <a:xfrm>
          <a:off x="6244505" y="1176488"/>
          <a:ext cx="1490133" cy="894080"/>
        </a:xfrm>
        <a:prstGeom prst="roundRect">
          <a:avLst>
            <a:gd name="adj" fmla="val 1000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4</a:t>
          </a:r>
        </a:p>
      </dsp:txBody>
      <dsp:txXfrm>
        <a:off x="6270692" y="1202675"/>
        <a:ext cx="1437759" cy="841706"/>
      </dsp:txXfrm>
    </dsp:sp>
    <dsp:sp modelId="{464222D1-6B85-4FE9-9F9A-6B5C1A21C00B}">
      <dsp:nvSpPr>
        <dsp:cNvPr id="0" name=""/>
        <dsp:cNvSpPr/>
      </dsp:nvSpPr>
      <dsp:spPr>
        <a:xfrm rot="21564451">
          <a:off x="7893167" y="1427669"/>
          <a:ext cx="336119" cy="369553"/>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7893170" y="1502101"/>
        <a:ext cx="235283" cy="221731"/>
      </dsp:txXfrm>
    </dsp:sp>
    <dsp:sp modelId="{1541CC81-1734-4687-A318-194D87200E6E}">
      <dsp:nvSpPr>
        <dsp:cNvPr id="0" name=""/>
        <dsp:cNvSpPr/>
      </dsp:nvSpPr>
      <dsp:spPr>
        <a:xfrm>
          <a:off x="8368791" y="1154520"/>
          <a:ext cx="1490133" cy="894080"/>
        </a:xfrm>
        <a:prstGeom prst="roundRect">
          <a:avLst>
            <a:gd name="adj" fmla="val 1000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5</a:t>
          </a:r>
        </a:p>
      </dsp:txBody>
      <dsp:txXfrm>
        <a:off x="8394978" y="1180707"/>
        <a:ext cx="1437759" cy="841706"/>
      </dsp:txXfrm>
    </dsp:sp>
    <dsp:sp modelId="{21E8BCA2-9147-4FA3-93BC-B9B75A2552F4}">
      <dsp:nvSpPr>
        <dsp:cNvPr id="0" name=""/>
        <dsp:cNvSpPr/>
      </dsp:nvSpPr>
      <dsp:spPr>
        <a:xfrm rot="45800">
          <a:off x="10001913" y="1430636"/>
          <a:ext cx="303191" cy="369553"/>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0001917" y="1503941"/>
        <a:ext cx="212234" cy="221731"/>
      </dsp:txXfrm>
    </dsp:sp>
    <dsp:sp modelId="{548933E1-5B93-421C-94BC-1AD38ED5216B}">
      <dsp:nvSpPr>
        <dsp:cNvPr id="0" name=""/>
        <dsp:cNvSpPr/>
      </dsp:nvSpPr>
      <dsp:spPr>
        <a:xfrm>
          <a:off x="10430933" y="1181995"/>
          <a:ext cx="1490133" cy="894080"/>
        </a:xfrm>
        <a:prstGeom prst="roundRect">
          <a:avLst>
            <a:gd name="adj" fmla="val 1000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6</a:t>
          </a:r>
        </a:p>
      </dsp:txBody>
      <dsp:txXfrm>
        <a:off x="10457120" y="1208182"/>
        <a:ext cx="1437759" cy="84170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53C45-8874-4251-B287-F58E949821BA}">
      <dsp:nvSpPr>
        <dsp:cNvPr id="0" name=""/>
        <dsp:cNvSpPr/>
      </dsp:nvSpPr>
      <dsp:spPr>
        <a:xfrm>
          <a:off x="0" y="0"/>
          <a:ext cx="5577673" cy="1397170"/>
        </a:xfrm>
        <a:prstGeom prst="rect">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708731-F120-4255-9FB1-F1D169B075C7}">
      <dsp:nvSpPr>
        <dsp:cNvPr id="0" name=""/>
        <dsp:cNvSpPr/>
      </dsp:nvSpPr>
      <dsp:spPr>
        <a:xfrm>
          <a:off x="1736162" y="190668"/>
          <a:ext cx="2434851" cy="106557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Work</a:t>
          </a:r>
        </a:p>
      </dsp:txBody>
      <dsp:txXfrm>
        <a:off x="1788179" y="242685"/>
        <a:ext cx="2330817" cy="96153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A3200A-3E59-4B04-B320-80B59878224E}">
      <dsp:nvSpPr>
        <dsp:cNvPr id="0" name=""/>
        <dsp:cNvSpPr/>
      </dsp:nvSpPr>
      <dsp:spPr>
        <a:xfrm>
          <a:off x="2493954" y="1602"/>
          <a:ext cx="1351053" cy="87818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Lookup Record in System</a:t>
          </a:r>
        </a:p>
      </dsp:txBody>
      <dsp:txXfrm>
        <a:off x="2536823" y="44471"/>
        <a:ext cx="1265315" cy="792446"/>
      </dsp:txXfrm>
    </dsp:sp>
    <dsp:sp modelId="{43CC17CC-295F-4BB2-9805-1340D2BC9895}">
      <dsp:nvSpPr>
        <dsp:cNvPr id="0" name=""/>
        <dsp:cNvSpPr/>
      </dsp:nvSpPr>
      <dsp:spPr>
        <a:xfrm>
          <a:off x="1100791" y="440695"/>
          <a:ext cx="4137379" cy="4137379"/>
        </a:xfrm>
        <a:custGeom>
          <a:avLst/>
          <a:gdLst/>
          <a:ahLst/>
          <a:cxnLst/>
          <a:rect l="0" t="0" r="0" b="0"/>
          <a:pathLst>
            <a:path>
              <a:moveTo>
                <a:pt x="2914112" y="180638"/>
              </a:moveTo>
              <a:arcTo wR="2068689" hR="2068689" stAng="17647300" swAng="923837"/>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D777F12-A9AE-43D5-946D-D3FBF12CA31E}">
      <dsp:nvSpPr>
        <dsp:cNvPr id="0" name=""/>
        <dsp:cNvSpPr/>
      </dsp:nvSpPr>
      <dsp:spPr>
        <a:xfrm>
          <a:off x="4285492" y="1035947"/>
          <a:ext cx="1351053" cy="87818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Compare Data in System to File</a:t>
          </a:r>
        </a:p>
      </dsp:txBody>
      <dsp:txXfrm>
        <a:off x="4328361" y="1078816"/>
        <a:ext cx="1265315" cy="792446"/>
      </dsp:txXfrm>
    </dsp:sp>
    <dsp:sp modelId="{7403A80A-B932-4752-B8B8-4FBBA4A49FB6}">
      <dsp:nvSpPr>
        <dsp:cNvPr id="0" name=""/>
        <dsp:cNvSpPr/>
      </dsp:nvSpPr>
      <dsp:spPr>
        <a:xfrm>
          <a:off x="1100791" y="440695"/>
          <a:ext cx="4137379" cy="4137379"/>
        </a:xfrm>
        <a:custGeom>
          <a:avLst/>
          <a:gdLst/>
          <a:ahLst/>
          <a:cxnLst/>
          <a:rect l="0" t="0" r="0" b="0"/>
          <a:pathLst>
            <a:path>
              <a:moveTo>
                <a:pt x="4105141" y="1704903"/>
              </a:moveTo>
              <a:arcTo wR="2068689" hR="2068689" stAng="20992301" swAng="121539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D2791B7-2AA6-4F09-B946-9E26369B1806}">
      <dsp:nvSpPr>
        <dsp:cNvPr id="0" name=""/>
        <dsp:cNvSpPr/>
      </dsp:nvSpPr>
      <dsp:spPr>
        <a:xfrm>
          <a:off x="4285492" y="3104637"/>
          <a:ext cx="1351053" cy="87818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Enter Updates if Needed</a:t>
          </a:r>
        </a:p>
      </dsp:txBody>
      <dsp:txXfrm>
        <a:off x="4328361" y="3147506"/>
        <a:ext cx="1265315" cy="792446"/>
      </dsp:txXfrm>
    </dsp:sp>
    <dsp:sp modelId="{305BF898-F789-409A-81BE-0AA8391D4598}">
      <dsp:nvSpPr>
        <dsp:cNvPr id="0" name=""/>
        <dsp:cNvSpPr/>
      </dsp:nvSpPr>
      <dsp:spPr>
        <a:xfrm>
          <a:off x="1100791" y="440695"/>
          <a:ext cx="4137379" cy="4137379"/>
        </a:xfrm>
        <a:custGeom>
          <a:avLst/>
          <a:gdLst/>
          <a:ahLst/>
          <a:cxnLst/>
          <a:rect l="0" t="0" r="0" b="0"/>
          <a:pathLst>
            <a:path>
              <a:moveTo>
                <a:pt x="3385066" y="3664506"/>
              </a:moveTo>
              <a:arcTo wR="2068689" hR="2068689" stAng="3028863" swAng="923837"/>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49CF5F1A-2C44-499F-B1AC-B22BF294A546}">
      <dsp:nvSpPr>
        <dsp:cNvPr id="0" name=""/>
        <dsp:cNvSpPr/>
      </dsp:nvSpPr>
      <dsp:spPr>
        <a:xfrm>
          <a:off x="2493954" y="4138982"/>
          <a:ext cx="1351053" cy="87818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Log Actions in File </a:t>
          </a:r>
        </a:p>
      </dsp:txBody>
      <dsp:txXfrm>
        <a:off x="2536823" y="4181851"/>
        <a:ext cx="1265315" cy="792446"/>
      </dsp:txXfrm>
    </dsp:sp>
    <dsp:sp modelId="{C1E4F792-EA7B-42FE-B7C4-7FC598B6A669}">
      <dsp:nvSpPr>
        <dsp:cNvPr id="0" name=""/>
        <dsp:cNvSpPr/>
      </dsp:nvSpPr>
      <dsp:spPr>
        <a:xfrm>
          <a:off x="1100791" y="440695"/>
          <a:ext cx="4137379" cy="4137379"/>
        </a:xfrm>
        <a:custGeom>
          <a:avLst/>
          <a:gdLst/>
          <a:ahLst/>
          <a:cxnLst/>
          <a:rect l="0" t="0" r="0" b="0"/>
          <a:pathLst>
            <a:path>
              <a:moveTo>
                <a:pt x="1223266" y="3956741"/>
              </a:moveTo>
              <a:arcTo wR="2068689" hR="2068689" stAng="6847300" swAng="923837"/>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0219B2E-FA0F-47A7-BEE4-45569A6CE8D9}">
      <dsp:nvSpPr>
        <dsp:cNvPr id="0" name=""/>
        <dsp:cNvSpPr/>
      </dsp:nvSpPr>
      <dsp:spPr>
        <a:xfrm>
          <a:off x="702416" y="3104637"/>
          <a:ext cx="1351053" cy="878184"/>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Go back to Home Page</a:t>
          </a:r>
        </a:p>
      </dsp:txBody>
      <dsp:txXfrm>
        <a:off x="745285" y="3147506"/>
        <a:ext cx="1265315" cy="792446"/>
      </dsp:txXfrm>
    </dsp:sp>
    <dsp:sp modelId="{826CD6CE-6A88-47A3-B218-9B0974E54448}">
      <dsp:nvSpPr>
        <dsp:cNvPr id="0" name=""/>
        <dsp:cNvSpPr/>
      </dsp:nvSpPr>
      <dsp:spPr>
        <a:xfrm>
          <a:off x="1100791" y="440695"/>
          <a:ext cx="4137379" cy="4137379"/>
        </a:xfrm>
        <a:custGeom>
          <a:avLst/>
          <a:gdLst/>
          <a:ahLst/>
          <a:cxnLst/>
          <a:rect l="0" t="0" r="0" b="0"/>
          <a:pathLst>
            <a:path>
              <a:moveTo>
                <a:pt x="32237" y="2432475"/>
              </a:moveTo>
              <a:arcTo wR="2068689" hR="2068689" stAng="10192301" swAng="1215399"/>
            </a:path>
          </a:pathLst>
        </a:custGeom>
        <a:noFill/>
        <a:ln w="9525" cap="flat" cmpd="sng" algn="ctr">
          <a:solidFill>
            <a:schemeClr val="accent4">
              <a:lumMod val="75000"/>
            </a:schemeClr>
          </a:solidFill>
          <a:prstDash val="solid"/>
          <a:tailEnd type="arrow"/>
        </a:ln>
        <a:effectLst/>
      </dsp:spPr>
      <dsp:style>
        <a:lnRef idx="1">
          <a:scrgbClr r="0" g="0" b="0"/>
        </a:lnRef>
        <a:fillRef idx="0">
          <a:scrgbClr r="0" g="0" b="0"/>
        </a:fillRef>
        <a:effectRef idx="0">
          <a:scrgbClr r="0" g="0" b="0"/>
        </a:effectRef>
        <a:fontRef idx="minor"/>
      </dsp:style>
    </dsp:sp>
    <dsp:sp modelId="{961FA693-FE65-47C5-860B-A786AB85E3F1}">
      <dsp:nvSpPr>
        <dsp:cNvPr id="0" name=""/>
        <dsp:cNvSpPr/>
      </dsp:nvSpPr>
      <dsp:spPr>
        <a:xfrm>
          <a:off x="702416" y="1035947"/>
          <a:ext cx="1351053" cy="878184"/>
        </a:xfrm>
        <a:prstGeom prst="roundRect">
          <a:avLst/>
        </a:prstGeom>
        <a:solidFill>
          <a:schemeClr val="accent4">
            <a:lumMod val="75000"/>
          </a:scheme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white"/>
              </a:solidFill>
              <a:latin typeface="Calibri"/>
              <a:ea typeface="+mn-ea"/>
              <a:cs typeface="+mn-cs"/>
            </a:rPr>
            <a:t>Retrieve Next Record in File</a:t>
          </a:r>
        </a:p>
      </dsp:txBody>
      <dsp:txXfrm>
        <a:off x="745285" y="1078816"/>
        <a:ext cx="1265315" cy="792446"/>
      </dsp:txXfrm>
    </dsp:sp>
    <dsp:sp modelId="{97A64247-DE31-4BF1-A5C9-AAA25E2B071C}">
      <dsp:nvSpPr>
        <dsp:cNvPr id="0" name=""/>
        <dsp:cNvSpPr/>
      </dsp:nvSpPr>
      <dsp:spPr>
        <a:xfrm>
          <a:off x="1100791" y="440695"/>
          <a:ext cx="4137379" cy="4137379"/>
        </a:xfrm>
        <a:custGeom>
          <a:avLst/>
          <a:gdLst/>
          <a:ahLst/>
          <a:cxnLst/>
          <a:rect l="0" t="0" r="0" b="0"/>
          <a:pathLst>
            <a:path>
              <a:moveTo>
                <a:pt x="752313" y="472873"/>
              </a:moveTo>
              <a:arcTo wR="2068689" hR="2068689" stAng="13828863" swAng="923837"/>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CA203-909A-4A7C-A830-337DD96B467D}">
      <dsp:nvSpPr>
        <dsp:cNvPr id="0" name=""/>
        <dsp:cNvSpPr/>
      </dsp:nvSpPr>
      <dsp:spPr>
        <a:xfrm>
          <a:off x="5267" y="182404"/>
          <a:ext cx="1574492" cy="988978"/>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Start Bot Session</a:t>
          </a:r>
        </a:p>
      </dsp:txBody>
      <dsp:txXfrm>
        <a:off x="34233" y="211370"/>
        <a:ext cx="1516560" cy="931046"/>
      </dsp:txXfrm>
    </dsp:sp>
    <dsp:sp modelId="{798519A7-BCBE-462E-AB16-BFA107CAEE21}">
      <dsp:nvSpPr>
        <dsp:cNvPr id="0" name=""/>
        <dsp:cNvSpPr/>
      </dsp:nvSpPr>
      <dsp:spPr>
        <a:xfrm>
          <a:off x="1737209" y="481656"/>
          <a:ext cx="333792" cy="390474"/>
        </a:xfrm>
        <a:prstGeom prst="rightArrow">
          <a:avLst>
            <a:gd name="adj1" fmla="val 60000"/>
            <a:gd name="adj2" fmla="val 50000"/>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37209" y="559751"/>
        <a:ext cx="233654" cy="234284"/>
      </dsp:txXfrm>
    </dsp:sp>
    <dsp:sp modelId="{28E24FE4-1178-497B-AE34-74DD7767BD3E}">
      <dsp:nvSpPr>
        <dsp:cNvPr id="0" name=""/>
        <dsp:cNvSpPr/>
      </dsp:nvSpPr>
      <dsp:spPr>
        <a:xfrm>
          <a:off x="2209557" y="182404"/>
          <a:ext cx="1574492" cy="988978"/>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Open Latest Data File.xls</a:t>
          </a:r>
        </a:p>
      </dsp:txBody>
      <dsp:txXfrm>
        <a:off x="2238523" y="211370"/>
        <a:ext cx="1516560" cy="931046"/>
      </dsp:txXfrm>
    </dsp:sp>
    <dsp:sp modelId="{E330C2A8-B196-4C2C-ACA6-89F065BF9639}">
      <dsp:nvSpPr>
        <dsp:cNvPr id="0" name=""/>
        <dsp:cNvSpPr/>
      </dsp:nvSpPr>
      <dsp:spPr>
        <a:xfrm>
          <a:off x="3942815" y="481656"/>
          <a:ext cx="336582" cy="390474"/>
        </a:xfrm>
        <a:prstGeom prst="rightArrow">
          <a:avLst>
            <a:gd name="adj1" fmla="val 60000"/>
            <a:gd name="adj2" fmla="val 50000"/>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42815" y="559751"/>
        <a:ext cx="235607" cy="234284"/>
      </dsp:txXfrm>
    </dsp:sp>
    <dsp:sp modelId="{569D0291-7288-4AD5-A6A4-888C0D55FDBD}">
      <dsp:nvSpPr>
        <dsp:cNvPr id="0" name=""/>
        <dsp:cNvSpPr/>
      </dsp:nvSpPr>
      <dsp:spPr>
        <a:xfrm>
          <a:off x="4419112" y="182404"/>
          <a:ext cx="1574492" cy="988978"/>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Login to System Home Page</a:t>
          </a:r>
        </a:p>
      </dsp:txBody>
      <dsp:txXfrm>
        <a:off x="4448078" y="211370"/>
        <a:ext cx="1516560" cy="93104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CA203-909A-4A7C-A830-337DD96B467D}">
      <dsp:nvSpPr>
        <dsp:cNvPr id="0" name=""/>
        <dsp:cNvSpPr/>
      </dsp:nvSpPr>
      <dsp:spPr>
        <a:xfrm>
          <a:off x="4484" y="6303"/>
          <a:ext cx="1340255" cy="804153"/>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Save Work List File</a:t>
          </a:r>
        </a:p>
      </dsp:txBody>
      <dsp:txXfrm>
        <a:off x="28037" y="29856"/>
        <a:ext cx="1293149" cy="757047"/>
      </dsp:txXfrm>
    </dsp:sp>
    <dsp:sp modelId="{798519A7-BCBE-462E-AB16-BFA107CAEE21}">
      <dsp:nvSpPr>
        <dsp:cNvPr id="0" name=""/>
        <dsp:cNvSpPr/>
      </dsp:nvSpPr>
      <dsp:spPr>
        <a:xfrm>
          <a:off x="1478765" y="242188"/>
          <a:ext cx="284134" cy="332383"/>
        </a:xfrm>
        <a:prstGeom prst="rightArrow">
          <a:avLst>
            <a:gd name="adj1" fmla="val 60000"/>
            <a:gd name="adj2" fmla="val 50000"/>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478765" y="308665"/>
        <a:ext cx="198894" cy="199429"/>
      </dsp:txXfrm>
    </dsp:sp>
    <dsp:sp modelId="{28E24FE4-1178-497B-AE34-74DD7767BD3E}">
      <dsp:nvSpPr>
        <dsp:cNvPr id="0" name=""/>
        <dsp:cNvSpPr/>
      </dsp:nvSpPr>
      <dsp:spPr>
        <a:xfrm>
          <a:off x="1880842" y="6303"/>
          <a:ext cx="1340255" cy="804153"/>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Send Work List File</a:t>
          </a:r>
        </a:p>
      </dsp:txBody>
      <dsp:txXfrm>
        <a:off x="1904395" y="29856"/>
        <a:ext cx="1293149" cy="757047"/>
      </dsp:txXfrm>
    </dsp:sp>
    <dsp:sp modelId="{E330C2A8-B196-4C2C-ACA6-89F065BF9639}">
      <dsp:nvSpPr>
        <dsp:cNvPr id="0" name=""/>
        <dsp:cNvSpPr/>
      </dsp:nvSpPr>
      <dsp:spPr>
        <a:xfrm>
          <a:off x="3356244" y="242188"/>
          <a:ext cx="286509" cy="332383"/>
        </a:xfrm>
        <a:prstGeom prst="rightArrow">
          <a:avLst>
            <a:gd name="adj1" fmla="val 60000"/>
            <a:gd name="adj2" fmla="val 50000"/>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356244" y="308665"/>
        <a:ext cx="200556" cy="199429"/>
      </dsp:txXfrm>
    </dsp:sp>
    <dsp:sp modelId="{569D0291-7288-4AD5-A6A4-888C0D55FDBD}">
      <dsp:nvSpPr>
        <dsp:cNvPr id="0" name=""/>
        <dsp:cNvSpPr/>
      </dsp:nvSpPr>
      <dsp:spPr>
        <a:xfrm>
          <a:off x="3761682" y="6303"/>
          <a:ext cx="1340255" cy="804153"/>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Logout</a:t>
          </a:r>
        </a:p>
      </dsp:txBody>
      <dsp:txXfrm>
        <a:off x="3785235" y="29856"/>
        <a:ext cx="1293149" cy="75704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53C45-8874-4251-B287-F58E949821BA}">
      <dsp:nvSpPr>
        <dsp:cNvPr id="0" name=""/>
        <dsp:cNvSpPr/>
      </dsp:nvSpPr>
      <dsp:spPr>
        <a:xfrm>
          <a:off x="0" y="0"/>
          <a:ext cx="3242030" cy="867883"/>
        </a:xfrm>
        <a:prstGeom prst="rect">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708731-F120-4255-9FB1-F1D169B075C7}">
      <dsp:nvSpPr>
        <dsp:cNvPr id="0" name=""/>
        <dsp:cNvSpPr/>
      </dsp:nvSpPr>
      <dsp:spPr>
        <a:xfrm>
          <a:off x="1009146" y="118438"/>
          <a:ext cx="1415260" cy="66190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Work</a:t>
          </a:r>
        </a:p>
      </dsp:txBody>
      <dsp:txXfrm>
        <a:off x="1041457" y="150749"/>
        <a:ext cx="1350638" cy="59728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A3200A-3E59-4B04-B320-80B59878224E}">
      <dsp:nvSpPr>
        <dsp:cNvPr id="0" name=""/>
        <dsp:cNvSpPr/>
      </dsp:nvSpPr>
      <dsp:spPr>
        <a:xfrm>
          <a:off x="2493954" y="1602"/>
          <a:ext cx="1351053" cy="87818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Lookup Record in System</a:t>
          </a:r>
        </a:p>
      </dsp:txBody>
      <dsp:txXfrm>
        <a:off x="2536823" y="44471"/>
        <a:ext cx="1265315" cy="792446"/>
      </dsp:txXfrm>
    </dsp:sp>
    <dsp:sp modelId="{43CC17CC-295F-4BB2-9805-1340D2BC9895}">
      <dsp:nvSpPr>
        <dsp:cNvPr id="0" name=""/>
        <dsp:cNvSpPr/>
      </dsp:nvSpPr>
      <dsp:spPr>
        <a:xfrm>
          <a:off x="1100791" y="440695"/>
          <a:ext cx="4137379" cy="4137379"/>
        </a:xfrm>
        <a:custGeom>
          <a:avLst/>
          <a:gdLst/>
          <a:ahLst/>
          <a:cxnLst/>
          <a:rect l="0" t="0" r="0" b="0"/>
          <a:pathLst>
            <a:path>
              <a:moveTo>
                <a:pt x="2914112" y="180638"/>
              </a:moveTo>
              <a:arcTo wR="2068689" hR="2068689" stAng="17647300" swAng="923837"/>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D777F12-A9AE-43D5-946D-D3FBF12CA31E}">
      <dsp:nvSpPr>
        <dsp:cNvPr id="0" name=""/>
        <dsp:cNvSpPr/>
      </dsp:nvSpPr>
      <dsp:spPr>
        <a:xfrm>
          <a:off x="4285492" y="1035947"/>
          <a:ext cx="1351053" cy="87818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Compare Data in System to File</a:t>
          </a:r>
        </a:p>
      </dsp:txBody>
      <dsp:txXfrm>
        <a:off x="4328361" y="1078816"/>
        <a:ext cx="1265315" cy="792446"/>
      </dsp:txXfrm>
    </dsp:sp>
    <dsp:sp modelId="{7403A80A-B932-4752-B8B8-4FBBA4A49FB6}">
      <dsp:nvSpPr>
        <dsp:cNvPr id="0" name=""/>
        <dsp:cNvSpPr/>
      </dsp:nvSpPr>
      <dsp:spPr>
        <a:xfrm>
          <a:off x="1100791" y="440695"/>
          <a:ext cx="4137379" cy="4137379"/>
        </a:xfrm>
        <a:custGeom>
          <a:avLst/>
          <a:gdLst/>
          <a:ahLst/>
          <a:cxnLst/>
          <a:rect l="0" t="0" r="0" b="0"/>
          <a:pathLst>
            <a:path>
              <a:moveTo>
                <a:pt x="4105141" y="1704903"/>
              </a:moveTo>
              <a:arcTo wR="2068689" hR="2068689" stAng="20992301" swAng="1215399"/>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D2791B7-2AA6-4F09-B946-9E26369B1806}">
      <dsp:nvSpPr>
        <dsp:cNvPr id="0" name=""/>
        <dsp:cNvSpPr/>
      </dsp:nvSpPr>
      <dsp:spPr>
        <a:xfrm>
          <a:off x="4285492" y="3104637"/>
          <a:ext cx="1351053" cy="87818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Enter Updates if Needed</a:t>
          </a:r>
        </a:p>
      </dsp:txBody>
      <dsp:txXfrm>
        <a:off x="4328361" y="3147506"/>
        <a:ext cx="1265315" cy="792446"/>
      </dsp:txXfrm>
    </dsp:sp>
    <dsp:sp modelId="{305BF898-F789-409A-81BE-0AA8391D4598}">
      <dsp:nvSpPr>
        <dsp:cNvPr id="0" name=""/>
        <dsp:cNvSpPr/>
      </dsp:nvSpPr>
      <dsp:spPr>
        <a:xfrm>
          <a:off x="1100791" y="440695"/>
          <a:ext cx="4137379" cy="4137379"/>
        </a:xfrm>
        <a:custGeom>
          <a:avLst/>
          <a:gdLst/>
          <a:ahLst/>
          <a:cxnLst/>
          <a:rect l="0" t="0" r="0" b="0"/>
          <a:pathLst>
            <a:path>
              <a:moveTo>
                <a:pt x="3385066" y="3664506"/>
              </a:moveTo>
              <a:arcTo wR="2068689" hR="2068689" stAng="3028863" swAng="923837"/>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49CF5F1A-2C44-499F-B1AC-B22BF294A546}">
      <dsp:nvSpPr>
        <dsp:cNvPr id="0" name=""/>
        <dsp:cNvSpPr/>
      </dsp:nvSpPr>
      <dsp:spPr>
        <a:xfrm>
          <a:off x="2493954" y="4138982"/>
          <a:ext cx="1351053" cy="87818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Log Actions in File </a:t>
          </a:r>
        </a:p>
      </dsp:txBody>
      <dsp:txXfrm>
        <a:off x="2536823" y="4181851"/>
        <a:ext cx="1265315" cy="792446"/>
      </dsp:txXfrm>
    </dsp:sp>
    <dsp:sp modelId="{C1E4F792-EA7B-42FE-B7C4-7FC598B6A669}">
      <dsp:nvSpPr>
        <dsp:cNvPr id="0" name=""/>
        <dsp:cNvSpPr/>
      </dsp:nvSpPr>
      <dsp:spPr>
        <a:xfrm>
          <a:off x="1100791" y="440695"/>
          <a:ext cx="4137379" cy="4137379"/>
        </a:xfrm>
        <a:custGeom>
          <a:avLst/>
          <a:gdLst/>
          <a:ahLst/>
          <a:cxnLst/>
          <a:rect l="0" t="0" r="0" b="0"/>
          <a:pathLst>
            <a:path>
              <a:moveTo>
                <a:pt x="1223266" y="3956741"/>
              </a:moveTo>
              <a:arcTo wR="2068689" hR="2068689" stAng="6847300" swAng="923837"/>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0219B2E-FA0F-47A7-BEE4-45569A6CE8D9}">
      <dsp:nvSpPr>
        <dsp:cNvPr id="0" name=""/>
        <dsp:cNvSpPr/>
      </dsp:nvSpPr>
      <dsp:spPr>
        <a:xfrm>
          <a:off x="702416" y="3104637"/>
          <a:ext cx="1351053" cy="878184"/>
        </a:xfrm>
        <a:prstGeom prst="roundRect">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Retrieve Next Record in File</a:t>
          </a:r>
        </a:p>
      </dsp:txBody>
      <dsp:txXfrm>
        <a:off x="745285" y="3147506"/>
        <a:ext cx="1265315" cy="792446"/>
      </dsp:txXfrm>
    </dsp:sp>
    <dsp:sp modelId="{826CD6CE-6A88-47A3-B218-9B0974E54448}">
      <dsp:nvSpPr>
        <dsp:cNvPr id="0" name=""/>
        <dsp:cNvSpPr/>
      </dsp:nvSpPr>
      <dsp:spPr>
        <a:xfrm>
          <a:off x="1100791" y="440695"/>
          <a:ext cx="4137379" cy="4137379"/>
        </a:xfrm>
        <a:custGeom>
          <a:avLst/>
          <a:gdLst/>
          <a:ahLst/>
          <a:cxnLst/>
          <a:rect l="0" t="0" r="0" b="0"/>
          <a:pathLst>
            <a:path>
              <a:moveTo>
                <a:pt x="32237" y="2432475"/>
              </a:moveTo>
              <a:arcTo wR="2068689" hR="2068689" stAng="10192301" swAng="1215399"/>
            </a:path>
          </a:pathLst>
        </a:custGeom>
        <a:noFill/>
        <a:ln w="9525" cap="flat" cmpd="sng" algn="ctr">
          <a:solidFill>
            <a:schemeClr val="accent4">
              <a:lumMod val="75000"/>
            </a:schemeClr>
          </a:solidFill>
          <a:prstDash val="solid"/>
          <a:tailEnd type="arrow"/>
        </a:ln>
        <a:effectLst/>
      </dsp:spPr>
      <dsp:style>
        <a:lnRef idx="1">
          <a:scrgbClr r="0" g="0" b="0"/>
        </a:lnRef>
        <a:fillRef idx="0">
          <a:scrgbClr r="0" g="0" b="0"/>
        </a:fillRef>
        <a:effectRef idx="0">
          <a:scrgbClr r="0" g="0" b="0"/>
        </a:effectRef>
        <a:fontRef idx="minor"/>
      </dsp:style>
    </dsp:sp>
    <dsp:sp modelId="{961FA693-FE65-47C5-860B-A786AB85E3F1}">
      <dsp:nvSpPr>
        <dsp:cNvPr id="0" name=""/>
        <dsp:cNvSpPr/>
      </dsp:nvSpPr>
      <dsp:spPr>
        <a:xfrm>
          <a:off x="702416" y="1035947"/>
          <a:ext cx="1351053" cy="878184"/>
        </a:xfrm>
        <a:prstGeom prst="roundRect">
          <a:avLst/>
        </a:prstGeom>
        <a:solidFill>
          <a:srgbClr val="2AC2E5">
            <a:lumMod val="7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prstClr val="white"/>
              </a:solidFill>
              <a:latin typeface="Calibri"/>
              <a:ea typeface="+mn-ea"/>
              <a:cs typeface="+mn-cs"/>
            </a:rPr>
            <a:t>Go back to Homepage</a:t>
          </a:r>
        </a:p>
      </dsp:txBody>
      <dsp:txXfrm>
        <a:off x="745285" y="1078816"/>
        <a:ext cx="1265315" cy="792446"/>
      </dsp:txXfrm>
    </dsp:sp>
    <dsp:sp modelId="{97A64247-DE31-4BF1-A5C9-AAA25E2B071C}">
      <dsp:nvSpPr>
        <dsp:cNvPr id="0" name=""/>
        <dsp:cNvSpPr/>
      </dsp:nvSpPr>
      <dsp:spPr>
        <a:xfrm>
          <a:off x="1100791" y="440695"/>
          <a:ext cx="4137379" cy="4137379"/>
        </a:xfrm>
        <a:custGeom>
          <a:avLst/>
          <a:gdLst/>
          <a:ahLst/>
          <a:cxnLst/>
          <a:rect l="0" t="0" r="0" b="0"/>
          <a:pathLst>
            <a:path>
              <a:moveTo>
                <a:pt x="752313" y="472873"/>
              </a:moveTo>
              <a:arcTo wR="2068689" hR="2068689" stAng="13828863" swAng="923837"/>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CA203-909A-4A7C-A830-337DD96B467D}">
      <dsp:nvSpPr>
        <dsp:cNvPr id="0" name=""/>
        <dsp:cNvSpPr/>
      </dsp:nvSpPr>
      <dsp:spPr>
        <a:xfrm>
          <a:off x="5267" y="182404"/>
          <a:ext cx="1574492" cy="988978"/>
        </a:xfrm>
        <a:prstGeom prst="homePlate">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Start Bot Session</a:t>
          </a:r>
        </a:p>
      </dsp:txBody>
      <dsp:txXfrm>
        <a:off x="5267" y="182404"/>
        <a:ext cx="1327248" cy="988978"/>
      </dsp:txXfrm>
    </dsp:sp>
    <dsp:sp modelId="{798519A7-BCBE-462E-AB16-BFA107CAEE21}">
      <dsp:nvSpPr>
        <dsp:cNvPr id="0" name=""/>
        <dsp:cNvSpPr/>
      </dsp:nvSpPr>
      <dsp:spPr>
        <a:xfrm>
          <a:off x="1737209" y="481656"/>
          <a:ext cx="333792" cy="390474"/>
        </a:xfrm>
        <a:prstGeom prst="rightArrow">
          <a:avLst>
            <a:gd name="adj1" fmla="val 60000"/>
            <a:gd name="adj2" fmla="val 50000"/>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37209" y="559751"/>
        <a:ext cx="233654" cy="234284"/>
      </dsp:txXfrm>
    </dsp:sp>
    <dsp:sp modelId="{28E24FE4-1178-497B-AE34-74DD7767BD3E}">
      <dsp:nvSpPr>
        <dsp:cNvPr id="0" name=""/>
        <dsp:cNvSpPr/>
      </dsp:nvSpPr>
      <dsp:spPr>
        <a:xfrm>
          <a:off x="2209557" y="182404"/>
          <a:ext cx="1574492" cy="988978"/>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Open Latest Data File.xls</a:t>
          </a:r>
        </a:p>
      </dsp:txBody>
      <dsp:txXfrm>
        <a:off x="2238523" y="211370"/>
        <a:ext cx="1516560" cy="931046"/>
      </dsp:txXfrm>
    </dsp:sp>
    <dsp:sp modelId="{E330C2A8-B196-4C2C-ACA6-89F065BF9639}">
      <dsp:nvSpPr>
        <dsp:cNvPr id="0" name=""/>
        <dsp:cNvSpPr/>
      </dsp:nvSpPr>
      <dsp:spPr>
        <a:xfrm>
          <a:off x="3942815" y="481656"/>
          <a:ext cx="336582" cy="390474"/>
        </a:xfrm>
        <a:prstGeom prst="rightArrow">
          <a:avLst>
            <a:gd name="adj1" fmla="val 60000"/>
            <a:gd name="adj2" fmla="val 50000"/>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42815" y="559751"/>
        <a:ext cx="235607" cy="234284"/>
      </dsp:txXfrm>
    </dsp:sp>
    <dsp:sp modelId="{569D0291-7288-4AD5-A6A4-888C0D55FDBD}">
      <dsp:nvSpPr>
        <dsp:cNvPr id="0" name=""/>
        <dsp:cNvSpPr/>
      </dsp:nvSpPr>
      <dsp:spPr>
        <a:xfrm>
          <a:off x="4419112" y="182404"/>
          <a:ext cx="1574492" cy="988978"/>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Login to System Home Page</a:t>
          </a:r>
        </a:p>
      </dsp:txBody>
      <dsp:txXfrm>
        <a:off x="4448078" y="211370"/>
        <a:ext cx="1516560" cy="9310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CA203-909A-4A7C-A830-337DD96B467D}">
      <dsp:nvSpPr>
        <dsp:cNvPr id="0" name=""/>
        <dsp:cNvSpPr/>
      </dsp:nvSpPr>
      <dsp:spPr>
        <a:xfrm>
          <a:off x="2065" y="9292"/>
          <a:ext cx="1330291" cy="798174"/>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Save Work List File</a:t>
          </a:r>
        </a:p>
      </dsp:txBody>
      <dsp:txXfrm>
        <a:off x="25443" y="32670"/>
        <a:ext cx="1283535" cy="751418"/>
      </dsp:txXfrm>
    </dsp:sp>
    <dsp:sp modelId="{798519A7-BCBE-462E-AB16-BFA107CAEE21}">
      <dsp:nvSpPr>
        <dsp:cNvPr id="0" name=""/>
        <dsp:cNvSpPr/>
      </dsp:nvSpPr>
      <dsp:spPr>
        <a:xfrm>
          <a:off x="1465386" y="243423"/>
          <a:ext cx="282021" cy="329912"/>
        </a:xfrm>
        <a:prstGeom prst="rightArrow">
          <a:avLst>
            <a:gd name="adj1" fmla="val 60000"/>
            <a:gd name="adj2" fmla="val 50000"/>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465386" y="309405"/>
        <a:ext cx="197415" cy="197948"/>
      </dsp:txXfrm>
    </dsp:sp>
    <dsp:sp modelId="{28E24FE4-1178-497B-AE34-74DD7767BD3E}">
      <dsp:nvSpPr>
        <dsp:cNvPr id="0" name=""/>
        <dsp:cNvSpPr/>
      </dsp:nvSpPr>
      <dsp:spPr>
        <a:xfrm>
          <a:off x="1864473" y="9292"/>
          <a:ext cx="1330291" cy="798174"/>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Send Work List File</a:t>
          </a:r>
        </a:p>
      </dsp:txBody>
      <dsp:txXfrm>
        <a:off x="1887851" y="32670"/>
        <a:ext cx="1283535" cy="751418"/>
      </dsp:txXfrm>
    </dsp:sp>
    <dsp:sp modelId="{E330C2A8-B196-4C2C-ACA6-89F065BF9639}">
      <dsp:nvSpPr>
        <dsp:cNvPr id="0" name=""/>
        <dsp:cNvSpPr/>
      </dsp:nvSpPr>
      <dsp:spPr>
        <a:xfrm>
          <a:off x="3328310" y="243423"/>
          <a:ext cx="283116" cy="329912"/>
        </a:xfrm>
        <a:prstGeom prst="rightArrow">
          <a:avLst>
            <a:gd name="adj1" fmla="val 60000"/>
            <a:gd name="adj2" fmla="val 50000"/>
          </a:avLst>
        </a:prstGeom>
        <a:solidFill>
          <a:schemeClr val="bg1">
            <a:lumMod val="8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328310" y="309405"/>
        <a:ext cx="198181" cy="197948"/>
      </dsp:txXfrm>
    </dsp:sp>
    <dsp:sp modelId="{569D0291-7288-4AD5-A6A4-888C0D55FDBD}">
      <dsp:nvSpPr>
        <dsp:cNvPr id="0" name=""/>
        <dsp:cNvSpPr/>
      </dsp:nvSpPr>
      <dsp:spPr>
        <a:xfrm flipH="1">
          <a:off x="3728947" y="9292"/>
          <a:ext cx="1372993" cy="798174"/>
        </a:xfrm>
        <a:prstGeom prst="homePlate">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Logout</a:t>
          </a:r>
        </a:p>
      </dsp:txBody>
      <dsp:txXfrm>
        <a:off x="3928490" y="9292"/>
        <a:ext cx="1173450" cy="7981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5B08E0-B705-4FC5-B9DF-AB6E1A7A0156}">
      <dsp:nvSpPr>
        <dsp:cNvPr id="0" name=""/>
        <dsp:cNvSpPr/>
      </dsp:nvSpPr>
      <dsp:spPr>
        <a:xfrm>
          <a:off x="3408" y="520063"/>
          <a:ext cx="991970" cy="396788"/>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A1</a:t>
          </a:r>
        </a:p>
      </dsp:txBody>
      <dsp:txXfrm>
        <a:off x="3408" y="520063"/>
        <a:ext cx="892773" cy="396788"/>
      </dsp:txXfrm>
    </dsp:sp>
    <dsp:sp modelId="{70712CDD-913A-4CF1-92A2-27DEF14954BB}">
      <dsp:nvSpPr>
        <dsp:cNvPr id="0" name=""/>
        <dsp:cNvSpPr/>
      </dsp:nvSpPr>
      <dsp:spPr>
        <a:xfrm>
          <a:off x="796984" y="520063"/>
          <a:ext cx="991970" cy="39678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A2</a:t>
          </a:r>
        </a:p>
      </dsp:txBody>
      <dsp:txXfrm>
        <a:off x="995378" y="520063"/>
        <a:ext cx="595182" cy="396788"/>
      </dsp:txXfrm>
    </dsp:sp>
    <dsp:sp modelId="{1AB5208F-F8AE-40A2-A4BC-C48C8B1FCD08}">
      <dsp:nvSpPr>
        <dsp:cNvPr id="0" name=""/>
        <dsp:cNvSpPr/>
      </dsp:nvSpPr>
      <dsp:spPr>
        <a:xfrm>
          <a:off x="1590560" y="520063"/>
          <a:ext cx="991970" cy="39678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A3</a:t>
          </a:r>
        </a:p>
      </dsp:txBody>
      <dsp:txXfrm>
        <a:off x="1788954" y="520063"/>
        <a:ext cx="595182" cy="396788"/>
      </dsp:txXfrm>
    </dsp:sp>
    <dsp:sp modelId="{F43BFC69-98D2-4DCC-890D-803A6C333E5E}">
      <dsp:nvSpPr>
        <dsp:cNvPr id="0" name=""/>
        <dsp:cNvSpPr/>
      </dsp:nvSpPr>
      <dsp:spPr>
        <a:xfrm>
          <a:off x="2384136" y="520063"/>
          <a:ext cx="991970" cy="39678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A4</a:t>
          </a:r>
        </a:p>
      </dsp:txBody>
      <dsp:txXfrm>
        <a:off x="2582530" y="520063"/>
        <a:ext cx="595182" cy="396788"/>
      </dsp:txXfrm>
    </dsp:sp>
    <dsp:sp modelId="{072A95BD-0930-4248-BA2D-C0AE2ADF51E3}">
      <dsp:nvSpPr>
        <dsp:cNvPr id="0" name=""/>
        <dsp:cNvSpPr/>
      </dsp:nvSpPr>
      <dsp:spPr>
        <a:xfrm>
          <a:off x="3177712" y="520063"/>
          <a:ext cx="991970" cy="39678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A5</a:t>
          </a:r>
        </a:p>
      </dsp:txBody>
      <dsp:txXfrm>
        <a:off x="3376106" y="520063"/>
        <a:ext cx="595182" cy="396788"/>
      </dsp:txXfrm>
    </dsp:sp>
    <dsp:sp modelId="{4816A739-E905-43C9-B424-1192DEBDCDC5}">
      <dsp:nvSpPr>
        <dsp:cNvPr id="0" name=""/>
        <dsp:cNvSpPr/>
      </dsp:nvSpPr>
      <dsp:spPr>
        <a:xfrm>
          <a:off x="3971288" y="520063"/>
          <a:ext cx="991970" cy="39678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A6</a:t>
          </a:r>
        </a:p>
      </dsp:txBody>
      <dsp:txXfrm>
        <a:off x="4169682" y="520063"/>
        <a:ext cx="595182" cy="396788"/>
      </dsp:txXfrm>
    </dsp:sp>
    <dsp:sp modelId="{F06BFCE2-5008-4129-9232-AF695D9B99D1}">
      <dsp:nvSpPr>
        <dsp:cNvPr id="0" name=""/>
        <dsp:cNvSpPr/>
      </dsp:nvSpPr>
      <dsp:spPr>
        <a:xfrm>
          <a:off x="4764864" y="520063"/>
          <a:ext cx="991970" cy="39678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A7</a:t>
          </a:r>
        </a:p>
      </dsp:txBody>
      <dsp:txXfrm>
        <a:off x="4963258" y="520063"/>
        <a:ext cx="595182" cy="396788"/>
      </dsp:txXfrm>
    </dsp:sp>
    <dsp:sp modelId="{F43B3B39-4A4C-4EF9-A47C-C19653B40987}">
      <dsp:nvSpPr>
        <dsp:cNvPr id="0" name=""/>
        <dsp:cNvSpPr/>
      </dsp:nvSpPr>
      <dsp:spPr>
        <a:xfrm>
          <a:off x="5558440" y="520063"/>
          <a:ext cx="991970" cy="39678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A8</a:t>
          </a:r>
        </a:p>
      </dsp:txBody>
      <dsp:txXfrm>
        <a:off x="5756834" y="520063"/>
        <a:ext cx="595182" cy="396788"/>
      </dsp:txXfrm>
    </dsp:sp>
    <dsp:sp modelId="{E5A1C089-96F0-441F-845A-EB6CF1A77D03}">
      <dsp:nvSpPr>
        <dsp:cNvPr id="0" name=""/>
        <dsp:cNvSpPr/>
      </dsp:nvSpPr>
      <dsp:spPr>
        <a:xfrm>
          <a:off x="6352016" y="520063"/>
          <a:ext cx="991970" cy="39678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A9</a:t>
          </a:r>
        </a:p>
      </dsp:txBody>
      <dsp:txXfrm>
        <a:off x="6550410" y="520063"/>
        <a:ext cx="595182" cy="3967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5B08E0-B705-4FC5-B9DF-AB6E1A7A0156}">
      <dsp:nvSpPr>
        <dsp:cNvPr id="0" name=""/>
        <dsp:cNvSpPr/>
      </dsp:nvSpPr>
      <dsp:spPr>
        <a:xfrm>
          <a:off x="3408" y="520063"/>
          <a:ext cx="991970" cy="396788"/>
        </a:xfrm>
        <a:prstGeom prst="homePlate">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M1</a:t>
          </a:r>
        </a:p>
      </dsp:txBody>
      <dsp:txXfrm>
        <a:off x="3408" y="520063"/>
        <a:ext cx="892773" cy="396788"/>
      </dsp:txXfrm>
    </dsp:sp>
    <dsp:sp modelId="{70712CDD-913A-4CF1-92A2-27DEF14954BB}">
      <dsp:nvSpPr>
        <dsp:cNvPr id="0" name=""/>
        <dsp:cNvSpPr/>
      </dsp:nvSpPr>
      <dsp:spPr>
        <a:xfrm>
          <a:off x="796984" y="520063"/>
          <a:ext cx="991970" cy="39678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A2</a:t>
          </a:r>
        </a:p>
      </dsp:txBody>
      <dsp:txXfrm>
        <a:off x="995378" y="520063"/>
        <a:ext cx="595182" cy="396788"/>
      </dsp:txXfrm>
    </dsp:sp>
    <dsp:sp modelId="{1AB5208F-F8AE-40A2-A4BC-C48C8B1FCD08}">
      <dsp:nvSpPr>
        <dsp:cNvPr id="0" name=""/>
        <dsp:cNvSpPr/>
      </dsp:nvSpPr>
      <dsp:spPr>
        <a:xfrm>
          <a:off x="1590560" y="520063"/>
          <a:ext cx="991970" cy="39678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A3</a:t>
          </a:r>
        </a:p>
      </dsp:txBody>
      <dsp:txXfrm>
        <a:off x="1788954" y="520063"/>
        <a:ext cx="595182" cy="396788"/>
      </dsp:txXfrm>
    </dsp:sp>
    <dsp:sp modelId="{F43BFC69-98D2-4DCC-890D-803A6C333E5E}">
      <dsp:nvSpPr>
        <dsp:cNvPr id="0" name=""/>
        <dsp:cNvSpPr/>
      </dsp:nvSpPr>
      <dsp:spPr>
        <a:xfrm>
          <a:off x="2384136" y="520063"/>
          <a:ext cx="991970" cy="39678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A4</a:t>
          </a:r>
        </a:p>
      </dsp:txBody>
      <dsp:txXfrm>
        <a:off x="2582530" y="520063"/>
        <a:ext cx="595182" cy="396788"/>
      </dsp:txXfrm>
    </dsp:sp>
    <dsp:sp modelId="{072A95BD-0930-4248-BA2D-C0AE2ADF51E3}">
      <dsp:nvSpPr>
        <dsp:cNvPr id="0" name=""/>
        <dsp:cNvSpPr/>
      </dsp:nvSpPr>
      <dsp:spPr>
        <a:xfrm>
          <a:off x="3177712" y="520063"/>
          <a:ext cx="991970" cy="39678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A5</a:t>
          </a:r>
        </a:p>
      </dsp:txBody>
      <dsp:txXfrm>
        <a:off x="3376106" y="520063"/>
        <a:ext cx="595182" cy="396788"/>
      </dsp:txXfrm>
    </dsp:sp>
    <dsp:sp modelId="{4816A739-E905-43C9-B424-1192DEBDCDC5}">
      <dsp:nvSpPr>
        <dsp:cNvPr id="0" name=""/>
        <dsp:cNvSpPr/>
      </dsp:nvSpPr>
      <dsp:spPr>
        <a:xfrm>
          <a:off x="3971288" y="520063"/>
          <a:ext cx="991970" cy="39678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A6</a:t>
          </a:r>
        </a:p>
      </dsp:txBody>
      <dsp:txXfrm>
        <a:off x="4169682" y="520063"/>
        <a:ext cx="595182" cy="396788"/>
      </dsp:txXfrm>
    </dsp:sp>
    <dsp:sp modelId="{F06BFCE2-5008-4129-9232-AF695D9B99D1}">
      <dsp:nvSpPr>
        <dsp:cNvPr id="0" name=""/>
        <dsp:cNvSpPr/>
      </dsp:nvSpPr>
      <dsp:spPr>
        <a:xfrm>
          <a:off x="4764864" y="520063"/>
          <a:ext cx="991970" cy="39678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A7</a:t>
          </a:r>
        </a:p>
      </dsp:txBody>
      <dsp:txXfrm>
        <a:off x="4963258" y="520063"/>
        <a:ext cx="595182" cy="396788"/>
      </dsp:txXfrm>
    </dsp:sp>
    <dsp:sp modelId="{F43B3B39-4A4C-4EF9-A47C-C19653B40987}">
      <dsp:nvSpPr>
        <dsp:cNvPr id="0" name=""/>
        <dsp:cNvSpPr/>
      </dsp:nvSpPr>
      <dsp:spPr>
        <a:xfrm>
          <a:off x="5558440" y="520063"/>
          <a:ext cx="991970" cy="39678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A8</a:t>
          </a:r>
        </a:p>
      </dsp:txBody>
      <dsp:txXfrm>
        <a:off x="5756834" y="520063"/>
        <a:ext cx="595182" cy="396788"/>
      </dsp:txXfrm>
    </dsp:sp>
    <dsp:sp modelId="{E5A1C089-96F0-441F-845A-EB6CF1A77D03}">
      <dsp:nvSpPr>
        <dsp:cNvPr id="0" name=""/>
        <dsp:cNvSpPr/>
      </dsp:nvSpPr>
      <dsp:spPr>
        <a:xfrm>
          <a:off x="6352016" y="520063"/>
          <a:ext cx="991970" cy="396788"/>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M9</a:t>
          </a:r>
        </a:p>
      </dsp:txBody>
      <dsp:txXfrm>
        <a:off x="6550410" y="520063"/>
        <a:ext cx="595182" cy="3967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5B08E0-B705-4FC5-B9DF-AB6E1A7A0156}">
      <dsp:nvSpPr>
        <dsp:cNvPr id="0" name=""/>
        <dsp:cNvSpPr/>
      </dsp:nvSpPr>
      <dsp:spPr>
        <a:xfrm>
          <a:off x="3408" y="520063"/>
          <a:ext cx="991970" cy="396788"/>
        </a:xfrm>
        <a:prstGeom prst="homePlate">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M1</a:t>
          </a:r>
        </a:p>
      </dsp:txBody>
      <dsp:txXfrm>
        <a:off x="3408" y="520063"/>
        <a:ext cx="892773" cy="396788"/>
      </dsp:txXfrm>
    </dsp:sp>
    <dsp:sp modelId="{70712CDD-913A-4CF1-92A2-27DEF14954BB}">
      <dsp:nvSpPr>
        <dsp:cNvPr id="0" name=""/>
        <dsp:cNvSpPr/>
      </dsp:nvSpPr>
      <dsp:spPr>
        <a:xfrm>
          <a:off x="796984" y="520063"/>
          <a:ext cx="991970" cy="39678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A2</a:t>
          </a:r>
        </a:p>
      </dsp:txBody>
      <dsp:txXfrm>
        <a:off x="995378" y="520063"/>
        <a:ext cx="595182" cy="396788"/>
      </dsp:txXfrm>
    </dsp:sp>
    <dsp:sp modelId="{1AB5208F-F8AE-40A2-A4BC-C48C8B1FCD08}">
      <dsp:nvSpPr>
        <dsp:cNvPr id="0" name=""/>
        <dsp:cNvSpPr/>
      </dsp:nvSpPr>
      <dsp:spPr>
        <a:xfrm>
          <a:off x="1590560" y="520063"/>
          <a:ext cx="991970" cy="39678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A3</a:t>
          </a:r>
        </a:p>
      </dsp:txBody>
      <dsp:txXfrm>
        <a:off x="1788954" y="520063"/>
        <a:ext cx="595182" cy="396788"/>
      </dsp:txXfrm>
    </dsp:sp>
    <dsp:sp modelId="{F43BFC69-98D2-4DCC-890D-803A6C333E5E}">
      <dsp:nvSpPr>
        <dsp:cNvPr id="0" name=""/>
        <dsp:cNvSpPr/>
      </dsp:nvSpPr>
      <dsp:spPr>
        <a:xfrm>
          <a:off x="2384136" y="520063"/>
          <a:ext cx="991970" cy="396788"/>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M4</a:t>
          </a:r>
        </a:p>
      </dsp:txBody>
      <dsp:txXfrm>
        <a:off x="2582530" y="520063"/>
        <a:ext cx="595182" cy="396788"/>
      </dsp:txXfrm>
    </dsp:sp>
    <dsp:sp modelId="{072A95BD-0930-4248-BA2D-C0AE2ADF51E3}">
      <dsp:nvSpPr>
        <dsp:cNvPr id="0" name=""/>
        <dsp:cNvSpPr/>
      </dsp:nvSpPr>
      <dsp:spPr>
        <a:xfrm>
          <a:off x="3177712" y="520063"/>
          <a:ext cx="991970" cy="396788"/>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M5</a:t>
          </a:r>
        </a:p>
      </dsp:txBody>
      <dsp:txXfrm>
        <a:off x="3376106" y="520063"/>
        <a:ext cx="595182" cy="396788"/>
      </dsp:txXfrm>
    </dsp:sp>
    <dsp:sp modelId="{4816A739-E905-43C9-B424-1192DEBDCDC5}">
      <dsp:nvSpPr>
        <dsp:cNvPr id="0" name=""/>
        <dsp:cNvSpPr/>
      </dsp:nvSpPr>
      <dsp:spPr>
        <a:xfrm>
          <a:off x="3971288" y="520063"/>
          <a:ext cx="991970" cy="39678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A6</a:t>
          </a:r>
        </a:p>
      </dsp:txBody>
      <dsp:txXfrm>
        <a:off x="4169682" y="520063"/>
        <a:ext cx="595182" cy="396788"/>
      </dsp:txXfrm>
    </dsp:sp>
    <dsp:sp modelId="{F06BFCE2-5008-4129-9232-AF695D9B99D1}">
      <dsp:nvSpPr>
        <dsp:cNvPr id="0" name=""/>
        <dsp:cNvSpPr/>
      </dsp:nvSpPr>
      <dsp:spPr>
        <a:xfrm>
          <a:off x="4764864" y="520063"/>
          <a:ext cx="991970" cy="39678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A7</a:t>
          </a:r>
        </a:p>
      </dsp:txBody>
      <dsp:txXfrm>
        <a:off x="4963258" y="520063"/>
        <a:ext cx="595182" cy="396788"/>
      </dsp:txXfrm>
    </dsp:sp>
    <dsp:sp modelId="{F43B3B39-4A4C-4EF9-A47C-C19653B40987}">
      <dsp:nvSpPr>
        <dsp:cNvPr id="0" name=""/>
        <dsp:cNvSpPr/>
      </dsp:nvSpPr>
      <dsp:spPr>
        <a:xfrm>
          <a:off x="5558440" y="520063"/>
          <a:ext cx="991970" cy="39678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A8</a:t>
          </a:r>
        </a:p>
      </dsp:txBody>
      <dsp:txXfrm>
        <a:off x="5756834" y="520063"/>
        <a:ext cx="595182" cy="396788"/>
      </dsp:txXfrm>
    </dsp:sp>
    <dsp:sp modelId="{E5A1C089-96F0-441F-845A-EB6CF1A77D03}">
      <dsp:nvSpPr>
        <dsp:cNvPr id="0" name=""/>
        <dsp:cNvSpPr/>
      </dsp:nvSpPr>
      <dsp:spPr>
        <a:xfrm>
          <a:off x="6352016" y="520063"/>
          <a:ext cx="991970" cy="396788"/>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M9</a:t>
          </a:r>
        </a:p>
      </dsp:txBody>
      <dsp:txXfrm>
        <a:off x="6550410" y="520063"/>
        <a:ext cx="595182" cy="3967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5B08E0-B705-4FC5-B9DF-AB6E1A7A0156}">
      <dsp:nvSpPr>
        <dsp:cNvPr id="0" name=""/>
        <dsp:cNvSpPr/>
      </dsp:nvSpPr>
      <dsp:spPr>
        <a:xfrm>
          <a:off x="3408" y="520063"/>
          <a:ext cx="991970" cy="396788"/>
        </a:xfrm>
        <a:prstGeom prst="homePlate">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M1</a:t>
          </a:r>
        </a:p>
      </dsp:txBody>
      <dsp:txXfrm>
        <a:off x="3408" y="520063"/>
        <a:ext cx="892773" cy="396788"/>
      </dsp:txXfrm>
    </dsp:sp>
    <dsp:sp modelId="{70712CDD-913A-4CF1-92A2-27DEF14954BB}">
      <dsp:nvSpPr>
        <dsp:cNvPr id="0" name=""/>
        <dsp:cNvSpPr/>
      </dsp:nvSpPr>
      <dsp:spPr>
        <a:xfrm>
          <a:off x="796984" y="520063"/>
          <a:ext cx="991970" cy="396788"/>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M4</a:t>
          </a:r>
        </a:p>
      </dsp:txBody>
      <dsp:txXfrm>
        <a:off x="995378" y="520063"/>
        <a:ext cx="595182" cy="396788"/>
      </dsp:txXfrm>
    </dsp:sp>
    <dsp:sp modelId="{1AB5208F-F8AE-40A2-A4BC-C48C8B1FCD08}">
      <dsp:nvSpPr>
        <dsp:cNvPr id="0" name=""/>
        <dsp:cNvSpPr/>
      </dsp:nvSpPr>
      <dsp:spPr>
        <a:xfrm>
          <a:off x="1590560" y="520063"/>
          <a:ext cx="991970" cy="396788"/>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M5</a:t>
          </a:r>
        </a:p>
      </dsp:txBody>
      <dsp:txXfrm>
        <a:off x="1788954" y="520063"/>
        <a:ext cx="595182" cy="396788"/>
      </dsp:txXfrm>
    </dsp:sp>
    <dsp:sp modelId="{F43BFC69-98D2-4DCC-890D-803A6C333E5E}">
      <dsp:nvSpPr>
        <dsp:cNvPr id="0" name=""/>
        <dsp:cNvSpPr/>
      </dsp:nvSpPr>
      <dsp:spPr>
        <a:xfrm>
          <a:off x="2384136" y="520063"/>
          <a:ext cx="991970" cy="396788"/>
        </a:xfrm>
        <a:prstGeom prst="chevron">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A2</a:t>
          </a:r>
        </a:p>
      </dsp:txBody>
      <dsp:txXfrm>
        <a:off x="2582530" y="520063"/>
        <a:ext cx="595182" cy="396788"/>
      </dsp:txXfrm>
    </dsp:sp>
    <dsp:sp modelId="{09AD5998-12C1-4B53-9FEC-CD71E6D5E6D7}">
      <dsp:nvSpPr>
        <dsp:cNvPr id="0" name=""/>
        <dsp:cNvSpPr/>
      </dsp:nvSpPr>
      <dsp:spPr>
        <a:xfrm>
          <a:off x="3177712" y="520063"/>
          <a:ext cx="991970" cy="396788"/>
        </a:xfrm>
        <a:prstGeom prst="chevron">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A3</a:t>
          </a:r>
        </a:p>
      </dsp:txBody>
      <dsp:txXfrm>
        <a:off x="3376106" y="520063"/>
        <a:ext cx="595182" cy="396788"/>
      </dsp:txXfrm>
    </dsp:sp>
    <dsp:sp modelId="{A39CB6C6-CB42-486F-85F0-67FFABC6665E}">
      <dsp:nvSpPr>
        <dsp:cNvPr id="0" name=""/>
        <dsp:cNvSpPr/>
      </dsp:nvSpPr>
      <dsp:spPr>
        <a:xfrm>
          <a:off x="3971288" y="520063"/>
          <a:ext cx="991970" cy="396788"/>
        </a:xfrm>
        <a:prstGeom prst="chevron">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A6</a:t>
          </a:r>
        </a:p>
      </dsp:txBody>
      <dsp:txXfrm>
        <a:off x="4169682" y="520063"/>
        <a:ext cx="595182" cy="396788"/>
      </dsp:txXfrm>
    </dsp:sp>
    <dsp:sp modelId="{54CB7266-2C77-493C-AE88-2D4EDD4A0369}">
      <dsp:nvSpPr>
        <dsp:cNvPr id="0" name=""/>
        <dsp:cNvSpPr/>
      </dsp:nvSpPr>
      <dsp:spPr>
        <a:xfrm>
          <a:off x="4764864" y="520063"/>
          <a:ext cx="991970" cy="396788"/>
        </a:xfrm>
        <a:prstGeom prst="chevron">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A7</a:t>
          </a:r>
        </a:p>
      </dsp:txBody>
      <dsp:txXfrm>
        <a:off x="4963258" y="520063"/>
        <a:ext cx="595182" cy="396788"/>
      </dsp:txXfrm>
    </dsp:sp>
    <dsp:sp modelId="{1FAD7AD8-590B-4EE6-A366-CF3A8B4272E1}">
      <dsp:nvSpPr>
        <dsp:cNvPr id="0" name=""/>
        <dsp:cNvSpPr/>
      </dsp:nvSpPr>
      <dsp:spPr>
        <a:xfrm>
          <a:off x="5558440" y="520063"/>
          <a:ext cx="991970" cy="396788"/>
        </a:xfrm>
        <a:prstGeom prst="chevron">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A8</a:t>
          </a:r>
        </a:p>
      </dsp:txBody>
      <dsp:txXfrm>
        <a:off x="5756834" y="520063"/>
        <a:ext cx="595182" cy="396788"/>
      </dsp:txXfrm>
    </dsp:sp>
    <dsp:sp modelId="{852EE924-876A-481E-BFBA-4212A1715A8A}">
      <dsp:nvSpPr>
        <dsp:cNvPr id="0" name=""/>
        <dsp:cNvSpPr/>
      </dsp:nvSpPr>
      <dsp:spPr>
        <a:xfrm>
          <a:off x="6352016" y="520063"/>
          <a:ext cx="991970" cy="396788"/>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M9</a:t>
          </a:r>
        </a:p>
      </dsp:txBody>
      <dsp:txXfrm>
        <a:off x="6550410" y="520063"/>
        <a:ext cx="595182" cy="3967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0023E-DA93-4E47-8E67-B55625AC7C5F}">
      <dsp:nvSpPr>
        <dsp:cNvPr id="0" name=""/>
        <dsp:cNvSpPr/>
      </dsp:nvSpPr>
      <dsp:spPr>
        <a:xfrm>
          <a:off x="8355" y="0"/>
          <a:ext cx="980202" cy="98020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8C3B16-0FCD-4C73-8CC3-C87CD697FF72}">
      <dsp:nvSpPr>
        <dsp:cNvPr id="0" name=""/>
        <dsp:cNvSpPr/>
      </dsp:nvSpPr>
      <dsp:spPr>
        <a:xfrm>
          <a:off x="106375" y="98020"/>
          <a:ext cx="784162" cy="784162"/>
        </a:xfrm>
        <a:prstGeom prst="chord">
          <a:avLst>
            <a:gd name="adj1" fmla="val 1800000"/>
            <a:gd name="adj2" fmla="val 90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0A0840-E697-4AF8-A624-A8DCEFD1727A}">
      <dsp:nvSpPr>
        <dsp:cNvPr id="0" name=""/>
        <dsp:cNvSpPr/>
      </dsp:nvSpPr>
      <dsp:spPr>
        <a:xfrm>
          <a:off x="1192767" y="980202"/>
          <a:ext cx="2899766" cy="4125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l" defTabSz="1244600">
            <a:lnSpc>
              <a:spcPct val="90000"/>
            </a:lnSpc>
            <a:spcBef>
              <a:spcPct val="0"/>
            </a:spcBef>
            <a:spcAft>
              <a:spcPct val="35000"/>
            </a:spcAft>
            <a:buNone/>
          </a:pPr>
          <a:r>
            <a:rPr lang="en-US" sz="2800" kern="1200" dirty="0"/>
            <a:t>High Level Flow Diagram</a:t>
          </a:r>
        </a:p>
        <a:p>
          <a:pPr marL="0" lvl="0" indent="0" algn="l" defTabSz="1244600">
            <a:lnSpc>
              <a:spcPct val="90000"/>
            </a:lnSpc>
            <a:spcBef>
              <a:spcPct val="0"/>
            </a:spcBef>
            <a:spcAft>
              <a:spcPct val="35000"/>
            </a:spcAft>
            <a:buNone/>
          </a:pPr>
          <a:r>
            <a:rPr lang="en-US" sz="2800" kern="1200" dirty="0"/>
            <a:t>Encompass the Scope of the Automation</a:t>
          </a:r>
        </a:p>
      </dsp:txBody>
      <dsp:txXfrm>
        <a:off x="1192767" y="980202"/>
        <a:ext cx="2899766" cy="4125020"/>
      </dsp:txXfrm>
    </dsp:sp>
    <dsp:sp modelId="{A9301B36-613C-4F7C-99B3-D5B7B59D85CE}">
      <dsp:nvSpPr>
        <dsp:cNvPr id="0" name=""/>
        <dsp:cNvSpPr/>
      </dsp:nvSpPr>
      <dsp:spPr>
        <a:xfrm>
          <a:off x="1192767" y="0"/>
          <a:ext cx="2899766" cy="980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l" defTabSz="1244600">
            <a:lnSpc>
              <a:spcPct val="90000"/>
            </a:lnSpc>
            <a:spcBef>
              <a:spcPct val="0"/>
            </a:spcBef>
            <a:spcAft>
              <a:spcPct val="35000"/>
            </a:spcAft>
            <a:buNone/>
          </a:pPr>
          <a:r>
            <a:rPr lang="en-US" sz="2800" b="1" kern="1200" dirty="0"/>
            <a:t>Map The Process</a:t>
          </a:r>
        </a:p>
      </dsp:txBody>
      <dsp:txXfrm>
        <a:off x="1192767" y="0"/>
        <a:ext cx="2899766" cy="980202"/>
      </dsp:txXfrm>
    </dsp:sp>
    <dsp:sp modelId="{6469E234-CAA6-4797-A423-88E3F7181E71}">
      <dsp:nvSpPr>
        <dsp:cNvPr id="0" name=""/>
        <dsp:cNvSpPr/>
      </dsp:nvSpPr>
      <dsp:spPr>
        <a:xfrm>
          <a:off x="4296743" y="0"/>
          <a:ext cx="980202" cy="98020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1D0B88-52C4-4E53-BD75-7EBE66AF5DBD}">
      <dsp:nvSpPr>
        <dsp:cNvPr id="0" name=""/>
        <dsp:cNvSpPr/>
      </dsp:nvSpPr>
      <dsp:spPr>
        <a:xfrm>
          <a:off x="4394763" y="98020"/>
          <a:ext cx="784162" cy="784162"/>
        </a:xfrm>
        <a:prstGeom prst="chord">
          <a:avLst>
            <a:gd name="adj1" fmla="val 0"/>
            <a:gd name="adj2" fmla="val 10800000"/>
          </a:avLst>
        </a:prstGeom>
        <a:solidFill>
          <a:schemeClr val="accent3">
            <a:hueOff val="7668"/>
            <a:satOff val="2153"/>
            <a:lumOff val="-5752"/>
            <a:alphaOff val="0"/>
          </a:schemeClr>
        </a:solidFill>
        <a:ln w="25400" cap="flat" cmpd="sng" algn="ctr">
          <a:solidFill>
            <a:schemeClr val="accent3">
              <a:hueOff val="7668"/>
              <a:satOff val="2153"/>
              <a:lumOff val="-575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B26228-89D0-405F-B37A-B562F09EB404}">
      <dsp:nvSpPr>
        <dsp:cNvPr id="0" name=""/>
        <dsp:cNvSpPr/>
      </dsp:nvSpPr>
      <dsp:spPr>
        <a:xfrm>
          <a:off x="5481155" y="980202"/>
          <a:ext cx="2899766" cy="4125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l" defTabSz="1244600">
            <a:lnSpc>
              <a:spcPct val="90000"/>
            </a:lnSpc>
            <a:spcBef>
              <a:spcPct val="0"/>
            </a:spcBef>
            <a:spcAft>
              <a:spcPct val="35000"/>
            </a:spcAft>
            <a:buNone/>
          </a:pPr>
          <a:r>
            <a:rPr lang="en-US" sz="2800" kern="1200" dirty="0"/>
            <a:t>Includes ‘happy’ path and descriptions of business exceptions</a:t>
          </a:r>
        </a:p>
        <a:p>
          <a:pPr marL="0" lvl="0" indent="0" algn="l" defTabSz="1244600">
            <a:lnSpc>
              <a:spcPct val="90000"/>
            </a:lnSpc>
            <a:spcBef>
              <a:spcPct val="0"/>
            </a:spcBef>
            <a:spcAft>
              <a:spcPct val="35000"/>
            </a:spcAft>
            <a:buNone/>
          </a:pPr>
          <a:r>
            <a:rPr lang="en-US" sz="2800" kern="1200" dirty="0"/>
            <a:t>Documents process at click-level with screenshots</a:t>
          </a:r>
        </a:p>
      </dsp:txBody>
      <dsp:txXfrm>
        <a:off x="5481155" y="980202"/>
        <a:ext cx="2899766" cy="4125020"/>
      </dsp:txXfrm>
    </dsp:sp>
    <dsp:sp modelId="{0EA14F85-4777-480E-96A1-C3A972AA3CBF}">
      <dsp:nvSpPr>
        <dsp:cNvPr id="0" name=""/>
        <dsp:cNvSpPr/>
      </dsp:nvSpPr>
      <dsp:spPr>
        <a:xfrm>
          <a:off x="5481155" y="0"/>
          <a:ext cx="2899766" cy="980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l" defTabSz="1244600">
            <a:lnSpc>
              <a:spcPct val="90000"/>
            </a:lnSpc>
            <a:spcBef>
              <a:spcPct val="0"/>
            </a:spcBef>
            <a:spcAft>
              <a:spcPct val="35000"/>
            </a:spcAft>
            <a:buNone/>
          </a:pPr>
          <a:r>
            <a:rPr lang="en-US" sz="2800" b="1" kern="1200" dirty="0"/>
            <a:t>Document the Process </a:t>
          </a:r>
        </a:p>
      </dsp:txBody>
      <dsp:txXfrm>
        <a:off x="5481155" y="0"/>
        <a:ext cx="2899766" cy="980202"/>
      </dsp:txXfrm>
    </dsp:sp>
    <dsp:sp modelId="{3C271D0A-064D-4923-828A-1CBF4F1B5860}">
      <dsp:nvSpPr>
        <dsp:cNvPr id="0" name=""/>
        <dsp:cNvSpPr/>
      </dsp:nvSpPr>
      <dsp:spPr>
        <a:xfrm>
          <a:off x="8585130" y="0"/>
          <a:ext cx="980202" cy="98020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FBA13D-CEEE-43CC-A90C-1A2109506024}">
      <dsp:nvSpPr>
        <dsp:cNvPr id="0" name=""/>
        <dsp:cNvSpPr/>
      </dsp:nvSpPr>
      <dsp:spPr>
        <a:xfrm>
          <a:off x="8683151" y="98020"/>
          <a:ext cx="784162" cy="784162"/>
        </a:xfrm>
        <a:prstGeom prst="chord">
          <a:avLst>
            <a:gd name="adj1" fmla="val 19800000"/>
            <a:gd name="adj2" fmla="val 12600000"/>
          </a:avLst>
        </a:prstGeom>
        <a:solidFill>
          <a:schemeClr val="accent3">
            <a:hueOff val="15335"/>
            <a:satOff val="4307"/>
            <a:lumOff val="-11503"/>
            <a:alphaOff val="0"/>
          </a:schemeClr>
        </a:solidFill>
        <a:ln w="25400" cap="flat" cmpd="sng" algn="ctr">
          <a:solidFill>
            <a:schemeClr val="accent3">
              <a:hueOff val="15335"/>
              <a:satOff val="4307"/>
              <a:lumOff val="-1150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3DE04C-DAFA-4C2C-A53C-0E1B4BAA4626}">
      <dsp:nvSpPr>
        <dsp:cNvPr id="0" name=""/>
        <dsp:cNvSpPr/>
      </dsp:nvSpPr>
      <dsp:spPr>
        <a:xfrm>
          <a:off x="9769542" y="980202"/>
          <a:ext cx="2899766" cy="4125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l" defTabSz="1244600">
            <a:lnSpc>
              <a:spcPct val="90000"/>
            </a:lnSpc>
            <a:spcBef>
              <a:spcPct val="0"/>
            </a:spcBef>
            <a:spcAft>
              <a:spcPct val="35000"/>
            </a:spcAft>
            <a:buNone/>
          </a:pPr>
          <a:r>
            <a:rPr lang="en-US" sz="2800" kern="1200" dirty="0"/>
            <a:t>Typically a WebEx or Recorded Screen share</a:t>
          </a:r>
        </a:p>
        <a:p>
          <a:pPr marL="0" lvl="0" indent="0" algn="l" defTabSz="1244600">
            <a:lnSpc>
              <a:spcPct val="90000"/>
            </a:lnSpc>
            <a:spcBef>
              <a:spcPct val="0"/>
            </a:spcBef>
            <a:spcAft>
              <a:spcPct val="35000"/>
            </a:spcAft>
            <a:buNone/>
          </a:pPr>
          <a:r>
            <a:rPr lang="en-US" sz="2800" kern="1200" dirty="0"/>
            <a:t>Walkthrough should be conducted by referencing directly the Process Documentation</a:t>
          </a:r>
        </a:p>
      </dsp:txBody>
      <dsp:txXfrm>
        <a:off x="9769542" y="980202"/>
        <a:ext cx="2899766" cy="4125020"/>
      </dsp:txXfrm>
    </dsp:sp>
    <dsp:sp modelId="{55B7C45D-A24B-4A51-9924-D7A0F1D1A937}">
      <dsp:nvSpPr>
        <dsp:cNvPr id="0" name=""/>
        <dsp:cNvSpPr/>
      </dsp:nvSpPr>
      <dsp:spPr>
        <a:xfrm>
          <a:off x="9769542" y="0"/>
          <a:ext cx="2899766" cy="980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l" defTabSz="1244600">
            <a:lnSpc>
              <a:spcPct val="90000"/>
            </a:lnSpc>
            <a:spcBef>
              <a:spcPct val="0"/>
            </a:spcBef>
            <a:spcAft>
              <a:spcPct val="35000"/>
            </a:spcAft>
            <a:buNone/>
          </a:pPr>
          <a:r>
            <a:rPr lang="en-US" sz="2800" b="1" kern="1200" dirty="0"/>
            <a:t>Walkthrough the Process</a:t>
          </a:r>
        </a:p>
      </dsp:txBody>
      <dsp:txXfrm>
        <a:off x="9769542" y="0"/>
        <a:ext cx="2899766" cy="980202"/>
      </dsp:txXfrm>
    </dsp:sp>
    <dsp:sp modelId="{1BA8A2C7-9F91-450B-AA10-599EF97685BF}">
      <dsp:nvSpPr>
        <dsp:cNvPr id="0" name=""/>
        <dsp:cNvSpPr/>
      </dsp:nvSpPr>
      <dsp:spPr>
        <a:xfrm>
          <a:off x="12873518" y="0"/>
          <a:ext cx="980202" cy="980202"/>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E956A5-5EE4-431B-9B34-E9D1EA11CAE1}">
      <dsp:nvSpPr>
        <dsp:cNvPr id="0" name=""/>
        <dsp:cNvSpPr/>
      </dsp:nvSpPr>
      <dsp:spPr>
        <a:xfrm>
          <a:off x="12971538" y="98020"/>
          <a:ext cx="784162" cy="784162"/>
        </a:xfrm>
        <a:prstGeom prst="chord">
          <a:avLst>
            <a:gd name="adj1" fmla="val 16200000"/>
            <a:gd name="adj2" fmla="val 16200000"/>
          </a:avLst>
        </a:prstGeom>
        <a:solidFill>
          <a:schemeClr val="accent3">
            <a:hueOff val="23003"/>
            <a:satOff val="6460"/>
            <a:lumOff val="-17255"/>
            <a:alphaOff val="0"/>
          </a:schemeClr>
        </a:solidFill>
        <a:ln w="25400" cap="flat" cmpd="sng" algn="ctr">
          <a:solidFill>
            <a:schemeClr val="accent3">
              <a:hueOff val="23003"/>
              <a:satOff val="6460"/>
              <a:lumOff val="-1725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E093B5-EA96-4663-8B62-E26F22914422}">
      <dsp:nvSpPr>
        <dsp:cNvPr id="0" name=""/>
        <dsp:cNvSpPr/>
      </dsp:nvSpPr>
      <dsp:spPr>
        <a:xfrm>
          <a:off x="14057930" y="980202"/>
          <a:ext cx="2899766" cy="4125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l" defTabSz="1244600">
            <a:lnSpc>
              <a:spcPct val="90000"/>
            </a:lnSpc>
            <a:spcBef>
              <a:spcPct val="0"/>
            </a:spcBef>
            <a:spcAft>
              <a:spcPct val="35000"/>
            </a:spcAft>
            <a:buNone/>
          </a:pPr>
          <a:r>
            <a:rPr lang="en-US" sz="2800" kern="1200" dirty="0"/>
            <a:t>Add them to process documentation to ensure they are built into the final design </a:t>
          </a:r>
        </a:p>
        <a:p>
          <a:pPr marL="0" lvl="0" indent="0" algn="l" defTabSz="1244600">
            <a:lnSpc>
              <a:spcPct val="90000"/>
            </a:lnSpc>
            <a:spcBef>
              <a:spcPct val="0"/>
            </a:spcBef>
            <a:spcAft>
              <a:spcPct val="35000"/>
            </a:spcAft>
            <a:buNone/>
          </a:pPr>
          <a:r>
            <a:rPr lang="en-US" sz="2800" kern="1200" dirty="0"/>
            <a:t>These include metrics, controls, scheduling, and other requirements</a:t>
          </a:r>
        </a:p>
      </dsp:txBody>
      <dsp:txXfrm>
        <a:off x="14057930" y="980202"/>
        <a:ext cx="2899766" cy="4125020"/>
      </dsp:txXfrm>
    </dsp:sp>
    <dsp:sp modelId="{F866520C-D56B-4697-B076-F9EACC2282D3}">
      <dsp:nvSpPr>
        <dsp:cNvPr id="0" name=""/>
        <dsp:cNvSpPr/>
      </dsp:nvSpPr>
      <dsp:spPr>
        <a:xfrm>
          <a:off x="14057930" y="0"/>
          <a:ext cx="2899766" cy="980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l" defTabSz="1244600">
            <a:lnSpc>
              <a:spcPct val="90000"/>
            </a:lnSpc>
            <a:spcBef>
              <a:spcPct val="0"/>
            </a:spcBef>
            <a:spcAft>
              <a:spcPct val="35000"/>
            </a:spcAft>
            <a:buNone/>
          </a:pPr>
          <a:r>
            <a:rPr lang="en-US" sz="2800" b="1" kern="1200" dirty="0"/>
            <a:t>Document the Functional Requirements</a:t>
          </a:r>
        </a:p>
      </dsp:txBody>
      <dsp:txXfrm>
        <a:off x="14057930" y="0"/>
        <a:ext cx="2899766" cy="9802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58192-6D31-45FA-9ACE-24040253594B}">
      <dsp:nvSpPr>
        <dsp:cNvPr id="0" name=""/>
        <dsp:cNvSpPr/>
      </dsp:nvSpPr>
      <dsp:spPr>
        <a:xfrm>
          <a:off x="226408" y="1208075"/>
          <a:ext cx="5144700" cy="1607718"/>
        </a:xfrm>
        <a:prstGeom prst="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88962"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Do you always do these exact steps for every case?</a:t>
          </a:r>
        </a:p>
      </dsp:txBody>
      <dsp:txXfrm>
        <a:off x="226408" y="1208075"/>
        <a:ext cx="5144700" cy="1607718"/>
      </dsp:txXfrm>
    </dsp:sp>
    <dsp:sp modelId="{8DB4BF73-C35E-450B-8E7C-A901B790DD08}">
      <dsp:nvSpPr>
        <dsp:cNvPr id="0" name=""/>
        <dsp:cNvSpPr/>
      </dsp:nvSpPr>
      <dsp:spPr>
        <a:xfrm>
          <a:off x="12045" y="975849"/>
          <a:ext cx="1125403" cy="1688104"/>
        </a:xfrm>
        <a:prstGeom prst="rect">
          <a:avLst/>
        </a:prstGeom>
        <a:blipFill>
          <a:blip xmlns:r="http://schemas.openxmlformats.org/officeDocument/2006/relationships" r:embed="rId1">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204C7F-665C-439E-88A6-DEB88C24DFC0}">
      <dsp:nvSpPr>
        <dsp:cNvPr id="0" name=""/>
        <dsp:cNvSpPr/>
      </dsp:nvSpPr>
      <dsp:spPr>
        <a:xfrm>
          <a:off x="5774591" y="1208075"/>
          <a:ext cx="5144700" cy="1607718"/>
        </a:xfrm>
        <a:prstGeom prst="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88962"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Do you do anything different for other customer types/account types?</a:t>
          </a:r>
        </a:p>
      </dsp:txBody>
      <dsp:txXfrm>
        <a:off x="5774591" y="1208075"/>
        <a:ext cx="5144700" cy="1607718"/>
      </dsp:txXfrm>
    </dsp:sp>
    <dsp:sp modelId="{19590368-CAFA-41FD-B7B4-63B7C4AE6D71}">
      <dsp:nvSpPr>
        <dsp:cNvPr id="0" name=""/>
        <dsp:cNvSpPr/>
      </dsp:nvSpPr>
      <dsp:spPr>
        <a:xfrm>
          <a:off x="5560228" y="975849"/>
          <a:ext cx="1125403" cy="1688104"/>
        </a:xfrm>
        <a:prstGeom prst="rect">
          <a:avLst/>
        </a:prstGeom>
        <a:blipFill>
          <a:blip xmlns:r="http://schemas.openxmlformats.org/officeDocument/2006/relationships" r:embed="rId3">
            <a:duotone>
              <a:schemeClr val="accent4">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1DC933-F498-47CF-872A-6CE54904ED90}">
      <dsp:nvSpPr>
        <dsp:cNvPr id="0" name=""/>
        <dsp:cNvSpPr/>
      </dsp:nvSpPr>
      <dsp:spPr>
        <a:xfrm>
          <a:off x="11322773" y="1208075"/>
          <a:ext cx="5144700" cy="1607718"/>
        </a:xfrm>
        <a:prstGeom prst="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88962"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Are there any exceptions to the rule? Are there any types of cases that you don't work or pass onto another team?</a:t>
          </a:r>
        </a:p>
      </dsp:txBody>
      <dsp:txXfrm>
        <a:off x="11322773" y="1208075"/>
        <a:ext cx="5144700" cy="1607718"/>
      </dsp:txXfrm>
    </dsp:sp>
    <dsp:sp modelId="{77DF2BB7-98B8-4387-863B-5D6F76C14236}">
      <dsp:nvSpPr>
        <dsp:cNvPr id="0" name=""/>
        <dsp:cNvSpPr/>
      </dsp:nvSpPr>
      <dsp:spPr>
        <a:xfrm>
          <a:off x="11108411" y="975849"/>
          <a:ext cx="1125403" cy="1688104"/>
        </a:xfrm>
        <a:prstGeom prst="rect">
          <a:avLst/>
        </a:prstGeom>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645978-8FB6-499A-B479-46E048AF5121}">
      <dsp:nvSpPr>
        <dsp:cNvPr id="0" name=""/>
        <dsp:cNvSpPr/>
      </dsp:nvSpPr>
      <dsp:spPr>
        <a:xfrm>
          <a:off x="226408" y="3232015"/>
          <a:ext cx="5144700" cy="1607718"/>
        </a:xfrm>
        <a:prstGeom prst="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88962"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Is there any rare scenarios, how differently are they worked? How often do they occur?</a:t>
          </a:r>
        </a:p>
      </dsp:txBody>
      <dsp:txXfrm>
        <a:off x="226408" y="3232015"/>
        <a:ext cx="5144700" cy="1607718"/>
      </dsp:txXfrm>
    </dsp:sp>
    <dsp:sp modelId="{D42A4FAC-8DC0-4679-B825-584F7841E145}">
      <dsp:nvSpPr>
        <dsp:cNvPr id="0" name=""/>
        <dsp:cNvSpPr/>
      </dsp:nvSpPr>
      <dsp:spPr>
        <a:xfrm>
          <a:off x="12045" y="2999789"/>
          <a:ext cx="1125403" cy="1688104"/>
        </a:xfrm>
        <a:prstGeom prst="rect">
          <a:avLst/>
        </a:prstGeom>
        <a:blipFill>
          <a:blip xmlns:r="http://schemas.openxmlformats.org/officeDocument/2006/relationships" r:embed="rId7">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2E8A54-9C02-4610-9EC2-98E1CB8D6683}">
      <dsp:nvSpPr>
        <dsp:cNvPr id="0" name=""/>
        <dsp:cNvSpPr/>
      </dsp:nvSpPr>
      <dsp:spPr>
        <a:xfrm>
          <a:off x="5774591" y="3232015"/>
          <a:ext cx="5144700" cy="1607718"/>
        </a:xfrm>
        <a:prstGeom prst="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88962"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Do the systems ever stop you from taking these steps? </a:t>
          </a:r>
        </a:p>
      </dsp:txBody>
      <dsp:txXfrm>
        <a:off x="5774591" y="3232015"/>
        <a:ext cx="5144700" cy="1607718"/>
      </dsp:txXfrm>
    </dsp:sp>
    <dsp:sp modelId="{7B92F3DE-559A-405F-A1C5-3A41CAD9E795}">
      <dsp:nvSpPr>
        <dsp:cNvPr id="0" name=""/>
        <dsp:cNvSpPr/>
      </dsp:nvSpPr>
      <dsp:spPr>
        <a:xfrm>
          <a:off x="5560228" y="2999789"/>
          <a:ext cx="1125403" cy="1688104"/>
        </a:xfrm>
        <a:prstGeom prst="rect">
          <a:avLst/>
        </a:prstGeom>
        <a:blipFill>
          <a:blip xmlns:r="http://schemas.openxmlformats.org/officeDocument/2006/relationships" r:embed="rId9">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5B3503-FA7C-47F5-9A0B-91B031036665}">
      <dsp:nvSpPr>
        <dsp:cNvPr id="0" name=""/>
        <dsp:cNvSpPr/>
      </dsp:nvSpPr>
      <dsp:spPr>
        <a:xfrm>
          <a:off x="11322773" y="3232015"/>
          <a:ext cx="5144700" cy="1607718"/>
        </a:xfrm>
        <a:prstGeom prst="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88962"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Are there any system pop ups or error messages that sometimes occur?</a:t>
          </a:r>
        </a:p>
      </dsp:txBody>
      <dsp:txXfrm>
        <a:off x="11322773" y="3232015"/>
        <a:ext cx="5144700" cy="1607718"/>
      </dsp:txXfrm>
    </dsp:sp>
    <dsp:sp modelId="{7D00E5EA-2E90-4726-87F6-6DC796791795}">
      <dsp:nvSpPr>
        <dsp:cNvPr id="0" name=""/>
        <dsp:cNvSpPr/>
      </dsp:nvSpPr>
      <dsp:spPr>
        <a:xfrm>
          <a:off x="11108411" y="2999789"/>
          <a:ext cx="1125403" cy="1688104"/>
        </a:xfrm>
        <a:prstGeom prst="rect">
          <a:avLst/>
        </a:prstGeom>
        <a:blipFill>
          <a:blip xmlns:r="http://schemas.openxmlformats.org/officeDocument/2006/relationships" r:embed="rId11">
            <a:duotone>
              <a:schemeClr val="accent2">
                <a:shade val="45000"/>
                <a:satMod val="135000"/>
              </a:schemeClr>
              <a:prstClr val="white"/>
            </a:duotone>
            <a:extLst>
              <a:ext uri="{96DAC541-7B7A-43D3-8B79-37D633B846F1}">
                <asvg:svgBlip xmlns:asvg="http://schemas.microsoft.com/office/drawing/2016/SVG/main" r:embed="rId12"/>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4D99D-00AF-4745-B8A1-454DB7ABC685}">
      <dsp:nvSpPr>
        <dsp:cNvPr id="0" name=""/>
        <dsp:cNvSpPr/>
      </dsp:nvSpPr>
      <dsp:spPr>
        <a:xfrm>
          <a:off x="0" y="1181995"/>
          <a:ext cx="1490133" cy="8940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1</a:t>
          </a:r>
        </a:p>
      </dsp:txBody>
      <dsp:txXfrm>
        <a:off x="26187" y="1208182"/>
        <a:ext cx="1437759" cy="841706"/>
      </dsp:txXfrm>
    </dsp:sp>
    <dsp:sp modelId="{7F51E48F-4C0E-4291-B23D-8677B5301BBC}">
      <dsp:nvSpPr>
        <dsp:cNvPr id="0" name=""/>
        <dsp:cNvSpPr/>
      </dsp:nvSpPr>
      <dsp:spPr>
        <a:xfrm>
          <a:off x="1639146" y="1444259"/>
          <a:ext cx="315908" cy="369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639146" y="1518170"/>
        <a:ext cx="221136" cy="221731"/>
      </dsp:txXfrm>
    </dsp:sp>
    <dsp:sp modelId="{DA449873-D905-44AC-8333-62603C386535}">
      <dsp:nvSpPr>
        <dsp:cNvPr id="0" name=""/>
        <dsp:cNvSpPr/>
      </dsp:nvSpPr>
      <dsp:spPr>
        <a:xfrm>
          <a:off x="2086186" y="1181995"/>
          <a:ext cx="1490133" cy="8940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2</a:t>
          </a:r>
        </a:p>
      </dsp:txBody>
      <dsp:txXfrm>
        <a:off x="2112373" y="1208182"/>
        <a:ext cx="1437759" cy="841706"/>
      </dsp:txXfrm>
    </dsp:sp>
    <dsp:sp modelId="{BD287D7F-1374-4C9C-BF80-7F49A0695F79}">
      <dsp:nvSpPr>
        <dsp:cNvPr id="0" name=""/>
        <dsp:cNvSpPr/>
      </dsp:nvSpPr>
      <dsp:spPr>
        <a:xfrm>
          <a:off x="3725333" y="1444259"/>
          <a:ext cx="315908" cy="369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725333" y="1518170"/>
        <a:ext cx="221136" cy="221731"/>
      </dsp:txXfrm>
    </dsp:sp>
    <dsp:sp modelId="{2F295FE7-A672-411A-9541-73E7183CED11}">
      <dsp:nvSpPr>
        <dsp:cNvPr id="0" name=""/>
        <dsp:cNvSpPr/>
      </dsp:nvSpPr>
      <dsp:spPr>
        <a:xfrm>
          <a:off x="4172373" y="1181995"/>
          <a:ext cx="1490133" cy="894080"/>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3</a:t>
          </a:r>
        </a:p>
      </dsp:txBody>
      <dsp:txXfrm>
        <a:off x="4198560" y="1208182"/>
        <a:ext cx="1437759" cy="841706"/>
      </dsp:txXfrm>
    </dsp:sp>
    <dsp:sp modelId="{A47CB398-E44F-4252-BD50-733276329F35}">
      <dsp:nvSpPr>
        <dsp:cNvPr id="0" name=""/>
        <dsp:cNvSpPr/>
      </dsp:nvSpPr>
      <dsp:spPr>
        <a:xfrm>
          <a:off x="5811520" y="1444259"/>
          <a:ext cx="315908" cy="369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811520" y="1518170"/>
        <a:ext cx="221136" cy="221731"/>
      </dsp:txXfrm>
    </dsp:sp>
    <dsp:sp modelId="{C2A6A227-29E4-4F4E-9576-2A418E82BB32}">
      <dsp:nvSpPr>
        <dsp:cNvPr id="0" name=""/>
        <dsp:cNvSpPr/>
      </dsp:nvSpPr>
      <dsp:spPr>
        <a:xfrm>
          <a:off x="6258560" y="1181995"/>
          <a:ext cx="1490133" cy="894080"/>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4</a:t>
          </a:r>
        </a:p>
      </dsp:txBody>
      <dsp:txXfrm>
        <a:off x="6284747" y="1208182"/>
        <a:ext cx="1437759" cy="841706"/>
      </dsp:txXfrm>
    </dsp:sp>
    <dsp:sp modelId="{464222D1-6B85-4FE9-9F9A-6B5C1A21C00B}">
      <dsp:nvSpPr>
        <dsp:cNvPr id="0" name=""/>
        <dsp:cNvSpPr/>
      </dsp:nvSpPr>
      <dsp:spPr>
        <a:xfrm>
          <a:off x="7897706" y="1444259"/>
          <a:ext cx="315908" cy="369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7897706" y="1518170"/>
        <a:ext cx="221136" cy="221731"/>
      </dsp:txXfrm>
    </dsp:sp>
    <dsp:sp modelId="{1541CC81-1734-4687-A318-194D87200E6E}">
      <dsp:nvSpPr>
        <dsp:cNvPr id="0" name=""/>
        <dsp:cNvSpPr/>
      </dsp:nvSpPr>
      <dsp:spPr>
        <a:xfrm>
          <a:off x="8344746" y="1181995"/>
          <a:ext cx="1490133" cy="894080"/>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5</a:t>
          </a:r>
        </a:p>
      </dsp:txBody>
      <dsp:txXfrm>
        <a:off x="8370933" y="1208182"/>
        <a:ext cx="1437759" cy="841706"/>
      </dsp:txXfrm>
    </dsp:sp>
    <dsp:sp modelId="{21E8BCA2-9147-4FA3-93BC-B9B75A2552F4}">
      <dsp:nvSpPr>
        <dsp:cNvPr id="0" name=""/>
        <dsp:cNvSpPr/>
      </dsp:nvSpPr>
      <dsp:spPr>
        <a:xfrm>
          <a:off x="9983893" y="1444259"/>
          <a:ext cx="315908" cy="3695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9983893" y="1518170"/>
        <a:ext cx="221136" cy="221731"/>
      </dsp:txXfrm>
    </dsp:sp>
    <dsp:sp modelId="{548933E1-5B93-421C-94BC-1AD38ED5216B}">
      <dsp:nvSpPr>
        <dsp:cNvPr id="0" name=""/>
        <dsp:cNvSpPr/>
      </dsp:nvSpPr>
      <dsp:spPr>
        <a:xfrm>
          <a:off x="10430933" y="1181995"/>
          <a:ext cx="1490133" cy="894080"/>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6</a:t>
          </a:r>
        </a:p>
      </dsp:txBody>
      <dsp:txXfrm>
        <a:off x="10457120" y="1208182"/>
        <a:ext cx="1437759" cy="8417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4D99D-00AF-4745-B8A1-454DB7ABC685}">
      <dsp:nvSpPr>
        <dsp:cNvPr id="0" name=""/>
        <dsp:cNvSpPr/>
      </dsp:nvSpPr>
      <dsp:spPr>
        <a:xfrm>
          <a:off x="5172" y="582193"/>
          <a:ext cx="1196725" cy="718035"/>
        </a:xfrm>
        <a:prstGeom prst="roundRect">
          <a:avLst>
            <a:gd name="adj" fmla="val 10000"/>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1.1</a:t>
          </a:r>
        </a:p>
      </dsp:txBody>
      <dsp:txXfrm>
        <a:off x="26203" y="603224"/>
        <a:ext cx="1154663" cy="675973"/>
      </dsp:txXfrm>
    </dsp:sp>
    <dsp:sp modelId="{7F51E48F-4C0E-4291-B23D-8677B5301BBC}">
      <dsp:nvSpPr>
        <dsp:cNvPr id="0" name=""/>
        <dsp:cNvSpPr/>
      </dsp:nvSpPr>
      <dsp:spPr>
        <a:xfrm>
          <a:off x="1321569" y="792817"/>
          <a:ext cx="253705" cy="296787"/>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21569" y="852174"/>
        <a:ext cx="177594" cy="178073"/>
      </dsp:txXfrm>
    </dsp:sp>
    <dsp:sp modelId="{DA449873-D905-44AC-8333-62603C386535}">
      <dsp:nvSpPr>
        <dsp:cNvPr id="0" name=""/>
        <dsp:cNvSpPr/>
      </dsp:nvSpPr>
      <dsp:spPr>
        <a:xfrm>
          <a:off x="1680587" y="582193"/>
          <a:ext cx="1196725" cy="718035"/>
        </a:xfrm>
        <a:prstGeom prst="roundRect">
          <a:avLst>
            <a:gd name="adj" fmla="val 10000"/>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1.2</a:t>
          </a:r>
        </a:p>
      </dsp:txBody>
      <dsp:txXfrm>
        <a:off x="1701618" y="603224"/>
        <a:ext cx="1154663" cy="675973"/>
      </dsp:txXfrm>
    </dsp:sp>
    <dsp:sp modelId="{BD287D7F-1374-4C9C-BF80-7F49A0695F79}">
      <dsp:nvSpPr>
        <dsp:cNvPr id="0" name=""/>
        <dsp:cNvSpPr/>
      </dsp:nvSpPr>
      <dsp:spPr>
        <a:xfrm>
          <a:off x="2996985" y="792817"/>
          <a:ext cx="253705" cy="296787"/>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996985" y="852174"/>
        <a:ext cx="177594" cy="178073"/>
      </dsp:txXfrm>
    </dsp:sp>
    <dsp:sp modelId="{8E199888-2079-4F4F-A1AA-58FD7E61856F}">
      <dsp:nvSpPr>
        <dsp:cNvPr id="0" name=""/>
        <dsp:cNvSpPr/>
      </dsp:nvSpPr>
      <dsp:spPr>
        <a:xfrm>
          <a:off x="3356002" y="582193"/>
          <a:ext cx="1196725" cy="718035"/>
        </a:xfrm>
        <a:prstGeom prst="roundRect">
          <a:avLst>
            <a:gd name="adj" fmla="val 10000"/>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1.3</a:t>
          </a:r>
        </a:p>
      </dsp:txBody>
      <dsp:txXfrm>
        <a:off x="3377033" y="603224"/>
        <a:ext cx="1154663" cy="675973"/>
      </dsp:txXfrm>
    </dsp:sp>
    <dsp:sp modelId="{356A460C-2F8E-4584-B4C3-D6105D2C15F3}">
      <dsp:nvSpPr>
        <dsp:cNvPr id="0" name=""/>
        <dsp:cNvSpPr/>
      </dsp:nvSpPr>
      <dsp:spPr>
        <a:xfrm>
          <a:off x="4672400" y="792817"/>
          <a:ext cx="253705" cy="296787"/>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672400" y="852174"/>
        <a:ext cx="177594" cy="178073"/>
      </dsp:txXfrm>
    </dsp:sp>
    <dsp:sp modelId="{CA7B43C7-E9A4-4ECD-8312-C7E75C347346}">
      <dsp:nvSpPr>
        <dsp:cNvPr id="0" name=""/>
        <dsp:cNvSpPr/>
      </dsp:nvSpPr>
      <dsp:spPr>
        <a:xfrm>
          <a:off x="5031418" y="582193"/>
          <a:ext cx="1196725" cy="718035"/>
        </a:xfrm>
        <a:prstGeom prst="roundRect">
          <a:avLst>
            <a:gd name="adj" fmla="val 10000"/>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1.4</a:t>
          </a:r>
        </a:p>
      </dsp:txBody>
      <dsp:txXfrm>
        <a:off x="5052449" y="603224"/>
        <a:ext cx="1154663" cy="675973"/>
      </dsp:txXfrm>
    </dsp:sp>
    <dsp:sp modelId="{31C24A52-9118-4DAA-BFD2-589A2715C7C4}">
      <dsp:nvSpPr>
        <dsp:cNvPr id="0" name=""/>
        <dsp:cNvSpPr/>
      </dsp:nvSpPr>
      <dsp:spPr>
        <a:xfrm>
          <a:off x="6347815" y="792817"/>
          <a:ext cx="253705" cy="296787"/>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347815" y="852174"/>
        <a:ext cx="177594" cy="178073"/>
      </dsp:txXfrm>
    </dsp:sp>
    <dsp:sp modelId="{F1902D09-D763-4F66-9CE7-00FBDE4A9D60}">
      <dsp:nvSpPr>
        <dsp:cNvPr id="0" name=""/>
        <dsp:cNvSpPr/>
      </dsp:nvSpPr>
      <dsp:spPr>
        <a:xfrm>
          <a:off x="6706833" y="582193"/>
          <a:ext cx="1196725" cy="718035"/>
        </a:xfrm>
        <a:prstGeom prst="roundRect">
          <a:avLst>
            <a:gd name="adj" fmla="val 10000"/>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1.5</a:t>
          </a:r>
        </a:p>
      </dsp:txBody>
      <dsp:txXfrm>
        <a:off x="6727864" y="603224"/>
        <a:ext cx="1154663" cy="675973"/>
      </dsp:txXfrm>
    </dsp:sp>
    <dsp:sp modelId="{99C0AB1E-FE1A-45A5-8A87-C48CC01798D3}">
      <dsp:nvSpPr>
        <dsp:cNvPr id="0" name=""/>
        <dsp:cNvSpPr/>
      </dsp:nvSpPr>
      <dsp:spPr>
        <a:xfrm>
          <a:off x="8023231" y="792817"/>
          <a:ext cx="253705" cy="296787"/>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023231" y="852174"/>
        <a:ext cx="177594" cy="178073"/>
      </dsp:txXfrm>
    </dsp:sp>
    <dsp:sp modelId="{DE409D82-C308-4F78-98BE-D8A44D34ADEA}">
      <dsp:nvSpPr>
        <dsp:cNvPr id="0" name=""/>
        <dsp:cNvSpPr/>
      </dsp:nvSpPr>
      <dsp:spPr>
        <a:xfrm>
          <a:off x="8382248" y="582193"/>
          <a:ext cx="1196725" cy="718035"/>
        </a:xfrm>
        <a:prstGeom prst="roundRect">
          <a:avLst>
            <a:gd name="adj" fmla="val 10000"/>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2.1</a:t>
          </a:r>
        </a:p>
      </dsp:txBody>
      <dsp:txXfrm>
        <a:off x="8403279" y="603224"/>
        <a:ext cx="1154663" cy="675973"/>
      </dsp:txXfrm>
    </dsp:sp>
    <dsp:sp modelId="{DD7C5BFA-B17C-448C-8C1D-FA503A31B671}">
      <dsp:nvSpPr>
        <dsp:cNvPr id="0" name=""/>
        <dsp:cNvSpPr/>
      </dsp:nvSpPr>
      <dsp:spPr>
        <a:xfrm>
          <a:off x="9698646" y="792817"/>
          <a:ext cx="253705" cy="296787"/>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9698646" y="852174"/>
        <a:ext cx="177594" cy="178073"/>
      </dsp:txXfrm>
    </dsp:sp>
    <dsp:sp modelId="{57D1AA7B-625E-4FA1-A451-6D71EBC56D53}">
      <dsp:nvSpPr>
        <dsp:cNvPr id="0" name=""/>
        <dsp:cNvSpPr/>
      </dsp:nvSpPr>
      <dsp:spPr>
        <a:xfrm>
          <a:off x="10057664" y="582193"/>
          <a:ext cx="1196725" cy="718035"/>
        </a:xfrm>
        <a:prstGeom prst="roundRect">
          <a:avLst>
            <a:gd name="adj" fmla="val 10000"/>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2.2</a:t>
          </a:r>
        </a:p>
      </dsp:txBody>
      <dsp:txXfrm>
        <a:off x="10078695" y="603224"/>
        <a:ext cx="1154663" cy="675973"/>
      </dsp:txXfrm>
    </dsp:sp>
    <dsp:sp modelId="{82AE021C-FE49-4527-BEA6-01D3326DCEE4}">
      <dsp:nvSpPr>
        <dsp:cNvPr id="0" name=""/>
        <dsp:cNvSpPr/>
      </dsp:nvSpPr>
      <dsp:spPr>
        <a:xfrm>
          <a:off x="11374061" y="792817"/>
          <a:ext cx="253705" cy="296787"/>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1374061" y="852174"/>
        <a:ext cx="177594" cy="178073"/>
      </dsp:txXfrm>
    </dsp:sp>
    <dsp:sp modelId="{D4548DC9-C964-4205-95D8-6AA2CE652E31}">
      <dsp:nvSpPr>
        <dsp:cNvPr id="0" name=""/>
        <dsp:cNvSpPr/>
      </dsp:nvSpPr>
      <dsp:spPr>
        <a:xfrm>
          <a:off x="11733079" y="582193"/>
          <a:ext cx="1196725" cy="718035"/>
        </a:xfrm>
        <a:prstGeom prst="roundRect">
          <a:avLst>
            <a:gd name="adj" fmla="val 10000"/>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2.3</a:t>
          </a:r>
        </a:p>
      </dsp:txBody>
      <dsp:txXfrm>
        <a:off x="11754110" y="603224"/>
        <a:ext cx="1154663" cy="675973"/>
      </dsp:txXfrm>
    </dsp:sp>
    <dsp:sp modelId="{6AEFD29D-5286-4EB4-9C1B-CBD8D24D95E8}">
      <dsp:nvSpPr>
        <dsp:cNvPr id="0" name=""/>
        <dsp:cNvSpPr/>
      </dsp:nvSpPr>
      <dsp:spPr>
        <a:xfrm>
          <a:off x="13049477" y="792817"/>
          <a:ext cx="253705" cy="296787"/>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049477" y="852174"/>
        <a:ext cx="177594" cy="178073"/>
      </dsp:txXfrm>
    </dsp:sp>
    <dsp:sp modelId="{EEB2CA1C-6B19-4D10-9255-EB4016CDF87D}">
      <dsp:nvSpPr>
        <dsp:cNvPr id="0" name=""/>
        <dsp:cNvSpPr/>
      </dsp:nvSpPr>
      <dsp:spPr>
        <a:xfrm>
          <a:off x="13408494" y="582193"/>
          <a:ext cx="1196725" cy="718035"/>
        </a:xfrm>
        <a:prstGeom prst="roundRect">
          <a:avLst>
            <a:gd name="adj" fmla="val 10000"/>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2.4</a:t>
          </a:r>
        </a:p>
      </dsp:txBody>
      <dsp:txXfrm>
        <a:off x="13429525" y="603224"/>
        <a:ext cx="1154663" cy="67597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wrap="square" lIns="93177" tIns="46589" rIns="93177" bIns="46589" numCol="1" anchor="t" anchorCtr="0" compatLnSpc="1">
            <a:prstTxWarp prst="textNoShape">
              <a:avLst/>
            </a:prstTxWarp>
          </a:bodyPr>
          <a:lstStyle>
            <a:lvl1pPr>
              <a:defRPr sz="1200" smtClean="0">
                <a:cs typeface="Arial" charset="0"/>
              </a:defRPr>
            </a:lvl1pPr>
          </a:lstStyle>
          <a:p>
            <a:pPr>
              <a:defRPr/>
            </a:pPr>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a:defRPr sz="1200" smtClean="0">
                <a:cs typeface="Arial" charset="0"/>
              </a:defRPr>
            </a:lvl1pPr>
          </a:lstStyle>
          <a:p>
            <a:pPr>
              <a:defRPr/>
            </a:pPr>
            <a:fld id="{DB812E65-0156-E445-B41A-DA31D96B8D81}" type="datetimeFigureOut">
              <a:rPr lang="en-US"/>
              <a:pPr>
                <a:defRPr/>
              </a:pPr>
              <a:t>10/12/2018</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wrap="square" lIns="93177" tIns="46589" rIns="93177" bIns="46589" numCol="1" anchor="b" anchorCtr="0" compatLnSpc="1">
            <a:prstTxWarp prst="textNoShape">
              <a:avLst/>
            </a:prstTxWarp>
          </a:bodyPr>
          <a:lstStyle>
            <a:lvl1pPr>
              <a:defRPr sz="1200" smtClean="0">
                <a:cs typeface="Arial" charset="0"/>
              </a:defRPr>
            </a:lvl1pPr>
          </a:lstStyle>
          <a:p>
            <a:pPr>
              <a:defRPr/>
            </a:pPr>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wrap="square" lIns="93177" tIns="46589" rIns="93177" bIns="46589" numCol="1" anchor="b" anchorCtr="0" compatLnSpc="1">
            <a:prstTxWarp prst="textNoShape">
              <a:avLst/>
            </a:prstTxWarp>
          </a:bodyPr>
          <a:lstStyle>
            <a:lvl1pPr algn="r">
              <a:defRPr sz="1200" smtClean="0">
                <a:cs typeface="Arial" charset="0"/>
              </a:defRPr>
            </a:lvl1pPr>
          </a:lstStyle>
          <a:p>
            <a:pPr>
              <a:defRPr/>
            </a:pPr>
            <a:fld id="{5EC036A5-FC66-7E4F-8468-F493913182BE}" type="slidenum">
              <a:rPr lang="en-US"/>
              <a:pPr>
                <a:defRPr/>
              </a:pPr>
              <a:t>‹#›</a:t>
            </a:fld>
            <a:endParaRPr lang="en-US" dirty="0"/>
          </a:p>
        </p:txBody>
      </p:sp>
    </p:spTree>
    <p:extLst>
      <p:ext uri="{BB962C8B-B14F-4D97-AF65-F5344CB8AC3E}">
        <p14:creationId xmlns:p14="http://schemas.microsoft.com/office/powerpoint/2010/main" val="29629201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150" kern="1200">
        <a:solidFill>
          <a:schemeClr val="tx1"/>
        </a:solidFill>
        <a:latin typeface="+mn-lt"/>
        <a:ea typeface="ＭＳ Ｐゴシック" charset="0"/>
        <a:cs typeface="ＭＳ Ｐゴシック" charset="0"/>
      </a:defRPr>
    </a:lvl1pPr>
    <a:lvl2pPr marL="819250" algn="l" rtl="0" eaLnBrk="0" fontAlgn="base" hangingPunct="0">
      <a:spcBef>
        <a:spcPct val="30000"/>
      </a:spcBef>
      <a:spcAft>
        <a:spcPct val="0"/>
      </a:spcAft>
      <a:defRPr sz="2150" kern="1200">
        <a:solidFill>
          <a:schemeClr val="tx1"/>
        </a:solidFill>
        <a:latin typeface="+mn-lt"/>
        <a:ea typeface="ＭＳ Ｐゴシック" charset="0"/>
        <a:cs typeface="+mn-cs"/>
      </a:defRPr>
    </a:lvl2pPr>
    <a:lvl3pPr marL="1638501" algn="l" rtl="0" eaLnBrk="0" fontAlgn="base" hangingPunct="0">
      <a:spcBef>
        <a:spcPct val="30000"/>
      </a:spcBef>
      <a:spcAft>
        <a:spcPct val="0"/>
      </a:spcAft>
      <a:defRPr sz="2150" kern="1200">
        <a:solidFill>
          <a:schemeClr val="tx1"/>
        </a:solidFill>
        <a:latin typeface="+mn-lt"/>
        <a:ea typeface="ＭＳ Ｐゴシック" charset="0"/>
        <a:cs typeface="+mn-cs"/>
      </a:defRPr>
    </a:lvl3pPr>
    <a:lvl4pPr marL="2457750" algn="l" rtl="0" eaLnBrk="0" fontAlgn="base" hangingPunct="0">
      <a:spcBef>
        <a:spcPct val="30000"/>
      </a:spcBef>
      <a:spcAft>
        <a:spcPct val="0"/>
      </a:spcAft>
      <a:defRPr sz="2150" kern="1200">
        <a:solidFill>
          <a:schemeClr val="tx1"/>
        </a:solidFill>
        <a:latin typeface="+mn-lt"/>
        <a:ea typeface="ＭＳ Ｐゴシック" charset="0"/>
        <a:cs typeface="+mn-cs"/>
      </a:defRPr>
    </a:lvl4pPr>
    <a:lvl5pPr marL="3277000" algn="l" rtl="0" eaLnBrk="0" fontAlgn="base" hangingPunct="0">
      <a:spcBef>
        <a:spcPct val="30000"/>
      </a:spcBef>
      <a:spcAft>
        <a:spcPct val="0"/>
      </a:spcAft>
      <a:defRPr sz="2150" kern="1200">
        <a:solidFill>
          <a:schemeClr val="tx1"/>
        </a:solidFill>
        <a:latin typeface="+mn-lt"/>
        <a:ea typeface="ＭＳ Ｐゴシック" charset="0"/>
        <a:cs typeface="+mn-cs"/>
      </a:defRPr>
    </a:lvl5pPr>
    <a:lvl6pPr marL="4096250" algn="l" defTabSz="1638501" rtl="0" eaLnBrk="1" latinLnBrk="0" hangingPunct="1">
      <a:defRPr sz="2150" kern="1200">
        <a:solidFill>
          <a:schemeClr val="tx1"/>
        </a:solidFill>
        <a:latin typeface="+mn-lt"/>
        <a:ea typeface="+mn-ea"/>
        <a:cs typeface="+mn-cs"/>
      </a:defRPr>
    </a:lvl6pPr>
    <a:lvl7pPr marL="4915499" algn="l" defTabSz="1638501" rtl="0" eaLnBrk="1" latinLnBrk="0" hangingPunct="1">
      <a:defRPr sz="2150" kern="1200">
        <a:solidFill>
          <a:schemeClr val="tx1"/>
        </a:solidFill>
        <a:latin typeface="+mn-lt"/>
        <a:ea typeface="+mn-ea"/>
        <a:cs typeface="+mn-cs"/>
      </a:defRPr>
    </a:lvl7pPr>
    <a:lvl8pPr marL="5734749" algn="l" defTabSz="1638501" rtl="0" eaLnBrk="1" latinLnBrk="0" hangingPunct="1">
      <a:defRPr sz="2150" kern="1200">
        <a:solidFill>
          <a:schemeClr val="tx1"/>
        </a:solidFill>
        <a:latin typeface="+mn-lt"/>
        <a:ea typeface="+mn-ea"/>
        <a:cs typeface="+mn-cs"/>
      </a:defRPr>
    </a:lvl8pPr>
    <a:lvl9pPr marL="6554000" algn="l" defTabSz="1638501" rtl="0" eaLnBrk="1" latinLnBrk="0" hangingPunct="1">
      <a:defRPr sz="215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EC036A5-FC66-7E4F-8468-F493913182BE}" type="slidenum">
              <a:rPr lang="en-US" smtClean="0"/>
              <a:pPr>
                <a:defRPr/>
              </a:pPr>
              <a:t>1</a:t>
            </a:fld>
            <a:endParaRPr lang="en-US" dirty="0"/>
          </a:p>
        </p:txBody>
      </p:sp>
    </p:spTree>
    <p:extLst>
      <p:ext uri="{BB962C8B-B14F-4D97-AF65-F5344CB8AC3E}">
        <p14:creationId xmlns:p14="http://schemas.microsoft.com/office/powerpoint/2010/main" val="1361246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5.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2.xml"/><Relationship Id="rId7" Type="http://schemas.openxmlformats.org/officeDocument/2006/relationships/image" Target="../media/image14.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3.emf"/><Relationship Id="rId5" Type="http://schemas.openxmlformats.org/officeDocument/2006/relationships/oleObject" Target="../embeddings/oleObject1.bin"/><Relationship Id="rId4" Type="http://schemas.openxmlformats.org/officeDocument/2006/relationships/slideMaster" Target="../slideMasters/slideMaster3.xml"/><Relationship Id="rId9"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4788" b="20886"/>
          <a:stretch/>
        </p:blipFill>
        <p:spPr>
          <a:xfrm>
            <a:off x="-2" y="3"/>
            <a:ext cx="17881603" cy="9968044"/>
          </a:xfrm>
          <a:prstGeom prst="rect">
            <a:avLst/>
          </a:prstGeom>
        </p:spPr>
      </p:pic>
      <p:sp>
        <p:nvSpPr>
          <p:cNvPr id="11" name="Text Placeholder 5"/>
          <p:cNvSpPr>
            <a:spLocks noGrp="1"/>
          </p:cNvSpPr>
          <p:nvPr>
            <p:ph type="body" sz="quarter" idx="10"/>
          </p:nvPr>
        </p:nvSpPr>
        <p:spPr>
          <a:xfrm>
            <a:off x="1365963" y="4983134"/>
            <a:ext cx="13986558" cy="1501806"/>
          </a:xfrm>
        </p:spPr>
        <p:txBody>
          <a:bodyPr anchor="b"/>
          <a:lstStyle>
            <a:lvl1pPr marL="0" indent="0">
              <a:lnSpc>
                <a:spcPct val="85000"/>
              </a:lnSpc>
              <a:spcBef>
                <a:spcPts val="0"/>
              </a:spcBef>
              <a:buNone/>
              <a:defRPr sz="4759" b="1"/>
            </a:lvl1pPr>
          </a:lstStyle>
          <a:p>
            <a:pPr lvl="0"/>
            <a:endParaRPr lang="en-US" dirty="0"/>
          </a:p>
        </p:txBody>
      </p:sp>
      <p:sp>
        <p:nvSpPr>
          <p:cNvPr id="12" name="Text Placeholder 7"/>
          <p:cNvSpPr>
            <a:spLocks noGrp="1"/>
          </p:cNvSpPr>
          <p:nvPr>
            <p:ph type="body" sz="quarter" idx="11"/>
          </p:nvPr>
        </p:nvSpPr>
        <p:spPr>
          <a:xfrm>
            <a:off x="1365963" y="6539577"/>
            <a:ext cx="13986558" cy="1024467"/>
          </a:xfrm>
        </p:spPr>
        <p:txBody>
          <a:bodyPr/>
          <a:lstStyle>
            <a:lvl1pPr marL="0" indent="0">
              <a:buNone/>
              <a:defRPr sz="3060" i="1">
                <a:solidFill>
                  <a:schemeClr val="accent1"/>
                </a:solidFill>
                <a:latin typeface="Georgia" charset="0"/>
                <a:ea typeface="Georgia" charset="0"/>
                <a:cs typeface="Georgia" charset="0"/>
              </a:defRPr>
            </a:lvl1pPr>
          </a:lstStyle>
          <a:p>
            <a:pPr lvl="0"/>
            <a:endParaRPr lang="en-US" dirty="0"/>
          </a:p>
        </p:txBody>
      </p:sp>
      <p:sp>
        <p:nvSpPr>
          <p:cNvPr id="13" name="Text Placeholder 6"/>
          <p:cNvSpPr>
            <a:spLocks noGrp="1"/>
          </p:cNvSpPr>
          <p:nvPr>
            <p:ph type="body" sz="quarter" idx="12" hasCustomPrompt="1"/>
          </p:nvPr>
        </p:nvSpPr>
        <p:spPr>
          <a:xfrm>
            <a:off x="1365963" y="7618671"/>
            <a:ext cx="13986558" cy="403578"/>
          </a:xfrm>
        </p:spPr>
        <p:txBody>
          <a:bodyPr/>
          <a:lstStyle>
            <a:lvl1pPr marL="0" indent="0">
              <a:buNone/>
              <a:defRPr/>
            </a:lvl1pPr>
          </a:lstStyle>
          <a:p>
            <a:pPr lvl="0"/>
            <a:r>
              <a:rPr lang="en-US" dirty="0"/>
              <a:t>Date</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r="55756"/>
          <a:stretch/>
        </p:blipFill>
        <p:spPr>
          <a:xfrm>
            <a:off x="218033" y="9296500"/>
            <a:ext cx="2298440" cy="750370"/>
          </a:xfrm>
          <a:prstGeom prst="rect">
            <a:avLst/>
          </a:prstGeom>
        </p:spPr>
      </p:pic>
      <p:pic>
        <p:nvPicPr>
          <p:cNvPr id="10" name="Picture 9">
            <a:extLst>
              <a:ext uri="{FF2B5EF4-FFF2-40B4-BE49-F238E27FC236}">
                <a16:creationId xmlns:a16="http://schemas.microsoft.com/office/drawing/2014/main" id="{4EFDA912-4A3A-4200-84F6-8D841CD04EF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1060"/>
          <a:stretch/>
        </p:blipFill>
        <p:spPr>
          <a:xfrm>
            <a:off x="2516476" y="9296500"/>
            <a:ext cx="1503391" cy="750370"/>
          </a:xfrm>
          <a:prstGeom prst="rect">
            <a:avLst/>
          </a:prstGeom>
        </p:spPr>
      </p:pic>
    </p:spTree>
    <p:extLst>
      <p:ext uri="{BB962C8B-B14F-4D97-AF65-F5344CB8AC3E}">
        <p14:creationId xmlns:p14="http://schemas.microsoft.com/office/powerpoint/2010/main" val="5261875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Intro">
    <p:spTree>
      <p:nvGrpSpPr>
        <p:cNvPr id="1" name=""/>
        <p:cNvGrpSpPr/>
        <p:nvPr/>
      </p:nvGrpSpPr>
      <p:grpSpPr>
        <a:xfrm>
          <a:off x="0" y="0"/>
          <a:ext cx="0" cy="0"/>
          <a:chOff x="0" y="0"/>
          <a:chExt cx="0" cy="0"/>
        </a:xfrm>
      </p:grpSpPr>
      <p:sp>
        <p:nvSpPr>
          <p:cNvPr id="3" name="Rectangle 2"/>
          <p:cNvSpPr/>
          <p:nvPr userDrawn="1"/>
        </p:nvSpPr>
        <p:spPr>
          <a:xfrm>
            <a:off x="0" y="8"/>
            <a:ext cx="17899482" cy="10071809"/>
          </a:xfrm>
          <a:prstGeom prst="rect">
            <a:avLst/>
          </a:prstGeom>
          <a:solidFill>
            <a:srgbClr val="E522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
          <p:cNvSpPr>
            <a:spLocks noGrp="1"/>
          </p:cNvSpPr>
          <p:nvPr>
            <p:ph idx="1" hasCustomPrompt="1"/>
          </p:nvPr>
        </p:nvSpPr>
        <p:spPr>
          <a:xfrm>
            <a:off x="1123855" y="5117718"/>
            <a:ext cx="12120840" cy="645032"/>
          </a:xfrm>
        </p:spPr>
        <p:txBody>
          <a:bodyPr anchor="b"/>
          <a:lstStyle>
            <a:lvl1pPr marL="0" indent="0">
              <a:buNone/>
              <a:defRPr sz="4080" baseline="0">
                <a:solidFill>
                  <a:srgbClr val="FFFFFF"/>
                </a:solidFill>
              </a:defRPr>
            </a:lvl1pPr>
            <a:lvl2pPr>
              <a:defRPr>
                <a:solidFill>
                  <a:schemeClr val="tx1">
                    <a:lumMod val="65000"/>
                    <a:lumOff val="35000"/>
                  </a:schemeClr>
                </a:solidFill>
              </a:defRPr>
            </a:lvl2pPr>
          </a:lstStyle>
          <a:p>
            <a:pPr lvl="0"/>
            <a:r>
              <a:rPr lang="en-US" dirty="0"/>
              <a:t>Section Headline</a:t>
            </a:r>
          </a:p>
        </p:txBody>
      </p:sp>
      <p:sp>
        <p:nvSpPr>
          <p:cNvPr id="9" name="Content Placeholder 2"/>
          <p:cNvSpPr>
            <a:spLocks noGrp="1"/>
          </p:cNvSpPr>
          <p:nvPr>
            <p:ph idx="10" hasCustomPrompt="1"/>
          </p:nvPr>
        </p:nvSpPr>
        <p:spPr>
          <a:xfrm>
            <a:off x="1123855" y="5917310"/>
            <a:ext cx="12120840" cy="645032"/>
          </a:xfrm>
        </p:spPr>
        <p:txBody>
          <a:bodyPr anchor="b"/>
          <a:lstStyle>
            <a:lvl1pPr marL="0" indent="0">
              <a:buNone/>
              <a:defRPr sz="3060" baseline="0">
                <a:solidFill>
                  <a:srgbClr val="FFFFFF"/>
                </a:solidFill>
              </a:defRPr>
            </a:lvl1pPr>
            <a:lvl2pPr>
              <a:defRPr>
                <a:solidFill>
                  <a:schemeClr val="tx1">
                    <a:lumMod val="65000"/>
                    <a:lumOff val="35000"/>
                  </a:schemeClr>
                </a:solidFill>
              </a:defRPr>
            </a:lvl2pPr>
          </a:lstStyle>
          <a:p>
            <a:pPr lvl="0"/>
            <a:r>
              <a:rPr lang="en-US" dirty="0"/>
              <a:t>Section </a:t>
            </a:r>
            <a:r>
              <a:rPr lang="en-US" dirty="0" err="1"/>
              <a:t>SubHead</a:t>
            </a:r>
            <a:endParaRPr lang="en-US" dirty="0"/>
          </a:p>
        </p:txBody>
      </p:sp>
      <p:sp>
        <p:nvSpPr>
          <p:cNvPr id="12" name="Text Placeholder 10"/>
          <p:cNvSpPr txBox="1">
            <a:spLocks/>
          </p:cNvSpPr>
          <p:nvPr userDrawn="1"/>
        </p:nvSpPr>
        <p:spPr bwMode="auto">
          <a:xfrm>
            <a:off x="16721886" y="9307371"/>
            <a:ext cx="1345984"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rgbClr val="FFFFFF">
                    <a:lumMod val="65000"/>
                  </a:srgbClr>
                </a:solidFill>
                <a:latin typeface="Arial" pitchFamily="34" charset="0"/>
                <a:ea typeface="MS PGothic" pitchFamily="34" charset="-128"/>
                <a:cs typeface="Arial" pitchFamily="34" charset="0"/>
                <a:sym typeface="Arial" pitchFamily="34" charset="0"/>
              </a:rPr>
              <a:t>  </a:t>
            </a:r>
            <a:endParaRPr lang="en-US" sz="1530" dirty="0">
              <a:solidFill>
                <a:srgbClr val="FFFFFF"/>
              </a:solidFill>
              <a:latin typeface="Arial" pitchFamily="34" charset="0"/>
              <a:ea typeface="MS PGothic" pitchFamily="34" charset="-128"/>
              <a:cs typeface="Arial" pitchFamily="34" charset="0"/>
              <a:sym typeface="Arial" pitchFamily="34" charset="0"/>
            </a:endParaRPr>
          </a:p>
        </p:txBody>
      </p:sp>
      <p:pic>
        <p:nvPicPr>
          <p:cNvPr id="10" name="Picture 9" descr="ITAS-PPT-Foot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00238"/>
            <a:ext cx="17881600" cy="658162"/>
          </a:xfrm>
          <a:prstGeom prst="rect">
            <a:avLst/>
          </a:prstGeom>
        </p:spPr>
      </p:pic>
      <p:sp>
        <p:nvSpPr>
          <p:cNvPr id="13" name="Text Placeholder 10"/>
          <p:cNvSpPr txBox="1">
            <a:spLocks/>
          </p:cNvSpPr>
          <p:nvPr userDrawn="1"/>
        </p:nvSpPr>
        <p:spPr bwMode="auto">
          <a:xfrm>
            <a:off x="16721886" y="9278151"/>
            <a:ext cx="1345984"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rgbClr val="FFFFFF">
                    <a:lumMod val="65000"/>
                  </a:srgbClr>
                </a:solidFill>
                <a:latin typeface="Arial" pitchFamily="34" charset="0"/>
                <a:ea typeface="MS PGothic" pitchFamily="34" charset="-128"/>
                <a:cs typeface="Arial" pitchFamily="34" charset="0"/>
                <a:sym typeface="Arial" pitchFamily="34" charset="0"/>
              </a:rPr>
              <a:t>  </a:t>
            </a:r>
            <a:fld id="{C1209FD9-C7F3-4875-AF7D-3292D13E6022}" type="slidenum">
              <a:rPr lang="en-US" sz="1530">
                <a:solidFill>
                  <a:srgbClr val="FFFFFF"/>
                </a:solidFill>
                <a:latin typeface="Arial" pitchFamily="34" charset="0"/>
                <a:ea typeface="MS PGothic" pitchFamily="34" charset="-128"/>
                <a:cs typeface="Arial" pitchFamily="34" charset="0"/>
                <a:sym typeface="Arial" pitchFamily="34" charset="0"/>
              </a:rPr>
              <a:pPr marL="580206" indent="-580206" algn="ctr" defTabSz="774508">
                <a:spcBef>
                  <a:spcPct val="20000"/>
                </a:spcBef>
                <a:buFont typeface="Arial" pitchFamily="34" charset="0"/>
                <a:buNone/>
                <a:defRPr/>
              </a:pPr>
              <a:t>‹#›</a:t>
            </a:fld>
            <a:endParaRPr lang="en-US" sz="1530" dirty="0">
              <a:solidFill>
                <a:srgbClr val="FFFFFF"/>
              </a:solidFill>
              <a:latin typeface="Arial" pitchFamily="34" charset="0"/>
              <a:ea typeface="MS PGothic" pitchFamily="34" charset="-128"/>
              <a:cs typeface="Arial" pitchFamily="34" charset="0"/>
              <a:sym typeface="Arial" pitchFamily="34" charset="0"/>
            </a:endParaRPr>
          </a:p>
        </p:txBody>
      </p:sp>
    </p:spTree>
    <p:extLst>
      <p:ext uri="{BB962C8B-B14F-4D97-AF65-F5344CB8AC3E}">
        <p14:creationId xmlns:p14="http://schemas.microsoft.com/office/powerpoint/2010/main" val="272494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894080" y="429158"/>
            <a:ext cx="16093440" cy="710594"/>
          </a:xfrm>
          <a:prstGeom prst="rect">
            <a:avLst/>
          </a:prstGeom>
          <a:noFill/>
          <a:ln w="9525">
            <a:noFill/>
            <a:miter lim="800000"/>
            <a:headEnd/>
            <a:tailEnd/>
          </a:ln>
        </p:spPr>
        <p:txBody>
          <a:bodyPr vert="horz" wrap="square" lIns="0" tIns="0" rIns="91342" bIns="0" numCol="1" anchor="ctr" anchorCtr="0" compatLnSpc="1">
            <a:prstTxWarp prst="textNoShape">
              <a:avLst/>
            </a:prstTxWarp>
          </a:bodyPr>
          <a:lstStyle/>
          <a:p>
            <a:pPr lvl="0"/>
            <a:r>
              <a:rPr lang="en-US" dirty="0"/>
              <a:t>Click to edit Master title style</a:t>
            </a:r>
          </a:p>
        </p:txBody>
      </p:sp>
      <p:sp>
        <p:nvSpPr>
          <p:cNvPr id="5" name="Text Placeholder 2"/>
          <p:cNvSpPr>
            <a:spLocks noGrp="1"/>
          </p:cNvSpPr>
          <p:nvPr>
            <p:ph idx="1"/>
          </p:nvPr>
        </p:nvSpPr>
        <p:spPr bwMode="auto">
          <a:xfrm>
            <a:off x="894080" y="2027281"/>
            <a:ext cx="16093440" cy="69577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50823" indent="-350823">
              <a:defRPr/>
            </a:lvl1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788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NO Background">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894080" y="429158"/>
            <a:ext cx="16093440" cy="710594"/>
          </a:xfrm>
          <a:prstGeom prst="rect">
            <a:avLst/>
          </a:prstGeom>
          <a:noFill/>
          <a:ln w="9525">
            <a:noFill/>
            <a:miter lim="800000"/>
            <a:headEnd/>
            <a:tailEnd/>
          </a:ln>
        </p:spPr>
        <p:txBody>
          <a:bodyPr vert="horz" wrap="square" lIns="0" tIns="0" rIns="91342" bIns="0" numCol="1" anchor="ctr" anchorCtr="0" compatLnSpc="1">
            <a:prstTxWarp prst="textNoShape">
              <a:avLst/>
            </a:prstTxWarp>
          </a:bodyPr>
          <a:lstStyle/>
          <a:p>
            <a:pPr lvl="0"/>
            <a:r>
              <a:rPr lang="en-US" dirty="0"/>
              <a:t>Click to edit Master title style</a:t>
            </a:r>
          </a:p>
        </p:txBody>
      </p:sp>
      <p:sp>
        <p:nvSpPr>
          <p:cNvPr id="5" name="Text Placeholder 2"/>
          <p:cNvSpPr>
            <a:spLocks noGrp="1"/>
          </p:cNvSpPr>
          <p:nvPr>
            <p:ph idx="1"/>
          </p:nvPr>
        </p:nvSpPr>
        <p:spPr bwMode="auto">
          <a:xfrm>
            <a:off x="894080" y="2027281"/>
            <a:ext cx="16093440" cy="69577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50823" indent="-350823">
              <a:defRPr/>
            </a:lvl1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a:xfrm>
            <a:off x="0" y="9409156"/>
            <a:ext cx="17881600" cy="649244"/>
          </a:xfrm>
          <a:prstGeom prst="rect">
            <a:avLst/>
          </a:prstGeom>
          <a:solidFill>
            <a:srgbClr val="E20B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ext Placeholder 10"/>
          <p:cNvSpPr txBox="1">
            <a:spLocks/>
          </p:cNvSpPr>
          <p:nvPr userDrawn="1"/>
        </p:nvSpPr>
        <p:spPr bwMode="auto">
          <a:xfrm>
            <a:off x="16721886" y="9307371"/>
            <a:ext cx="1345984"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rgbClr val="FFFFFF">
                    <a:lumMod val="65000"/>
                  </a:srgbClr>
                </a:solidFill>
                <a:latin typeface="Arial" pitchFamily="34" charset="0"/>
                <a:ea typeface="MS PGothic" pitchFamily="34" charset="-128"/>
                <a:cs typeface="Arial" pitchFamily="34" charset="0"/>
                <a:sym typeface="Arial" pitchFamily="34" charset="0"/>
              </a:rPr>
              <a:t>  </a:t>
            </a:r>
            <a:fld id="{C1209FD9-C7F3-4875-AF7D-3292D13E6022}" type="slidenum">
              <a:rPr lang="en-US" sz="1530">
                <a:solidFill>
                  <a:srgbClr val="FFFFFF"/>
                </a:solidFill>
                <a:latin typeface="Arial" pitchFamily="34" charset="0"/>
                <a:ea typeface="MS PGothic" pitchFamily="34" charset="-128"/>
                <a:cs typeface="Arial" pitchFamily="34" charset="0"/>
                <a:sym typeface="Arial" pitchFamily="34" charset="0"/>
              </a:rPr>
              <a:pPr marL="580206" indent="-580206" algn="ctr" defTabSz="774508">
                <a:spcBef>
                  <a:spcPct val="20000"/>
                </a:spcBef>
                <a:buFont typeface="Arial" pitchFamily="34" charset="0"/>
                <a:buNone/>
                <a:defRPr/>
              </a:pPr>
              <a:t>‹#›</a:t>
            </a:fld>
            <a:endParaRPr lang="en-US" sz="1530" dirty="0">
              <a:solidFill>
                <a:srgbClr val="FFFFFF"/>
              </a:solidFill>
              <a:latin typeface="Arial" pitchFamily="34" charset="0"/>
              <a:ea typeface="MS PGothic" pitchFamily="34" charset="-128"/>
              <a:cs typeface="Arial" pitchFamily="34" charset="0"/>
              <a:sym typeface="Arial" pitchFamily="34" charset="0"/>
            </a:endParaRPr>
          </a:p>
        </p:txBody>
      </p:sp>
      <p:pic>
        <p:nvPicPr>
          <p:cNvPr id="9" name="Picture 8" descr="jnj_InformationTechnology_logo_horizontal_RGB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404" y="9474717"/>
            <a:ext cx="5073077" cy="548526"/>
          </a:xfrm>
          <a:prstGeom prst="rect">
            <a:avLst/>
          </a:prstGeom>
        </p:spPr>
      </p:pic>
      <p:pic>
        <p:nvPicPr>
          <p:cNvPr id="13" name="Picture 12" descr="ITAS-Horizontal-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366183" y="9594821"/>
            <a:ext cx="3537779" cy="269757"/>
          </a:xfrm>
          <a:prstGeom prst="rect">
            <a:avLst/>
          </a:prstGeom>
        </p:spPr>
      </p:pic>
    </p:spTree>
    <p:extLst>
      <p:ext uri="{BB962C8B-B14F-4D97-AF65-F5344CB8AC3E}">
        <p14:creationId xmlns:p14="http://schemas.microsoft.com/office/powerpoint/2010/main" val="9740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40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Title Only">
    <p:spTree>
      <p:nvGrpSpPr>
        <p:cNvPr id="1" name=""/>
        <p:cNvGrpSpPr/>
        <p:nvPr/>
      </p:nvGrpSpPr>
      <p:grpSpPr>
        <a:xfrm>
          <a:off x="0" y="0"/>
          <a:ext cx="0" cy="0"/>
          <a:chOff x="0" y="0"/>
          <a:chExt cx="0" cy="0"/>
        </a:xfrm>
      </p:grpSpPr>
      <p:sp>
        <p:nvSpPr>
          <p:cNvPr id="2" name="Rectangle 1"/>
          <p:cNvSpPr/>
          <p:nvPr userDrawn="1"/>
        </p:nvSpPr>
        <p:spPr>
          <a:xfrm>
            <a:off x="0" y="0"/>
            <a:ext cx="17881600" cy="94170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 name="Text Placeholder 9"/>
          <p:cNvSpPr>
            <a:spLocks noGrp="1"/>
          </p:cNvSpPr>
          <p:nvPr>
            <p:ph type="body" sz="quarter" idx="10" hasCustomPrompt="1"/>
          </p:nvPr>
        </p:nvSpPr>
        <p:spPr>
          <a:xfrm>
            <a:off x="0" y="3699728"/>
            <a:ext cx="17881600" cy="1430063"/>
          </a:xfrm>
        </p:spPr>
        <p:txBody>
          <a:bodyPr/>
          <a:lstStyle>
            <a:lvl1pPr marL="0" indent="0" algn="ctr">
              <a:buNone/>
              <a:defRPr sz="8840">
                <a:solidFill>
                  <a:srgbClr val="FFFFFF"/>
                </a:solidFill>
                <a:latin typeface="Lato Bold"/>
                <a:cs typeface="Lato Bold"/>
              </a:defRPr>
            </a:lvl1pPr>
          </a:lstStyle>
          <a:p>
            <a:pPr lvl="0"/>
            <a:r>
              <a:rPr lang="en-US" dirty="0"/>
              <a:t>Click to edit Title</a:t>
            </a:r>
          </a:p>
        </p:txBody>
      </p:sp>
      <p:sp>
        <p:nvSpPr>
          <p:cNvPr id="16" name="Text Placeholder 15"/>
          <p:cNvSpPr>
            <a:spLocks noGrp="1"/>
          </p:cNvSpPr>
          <p:nvPr>
            <p:ph type="body" sz="quarter" idx="11" hasCustomPrompt="1"/>
          </p:nvPr>
        </p:nvSpPr>
        <p:spPr>
          <a:xfrm>
            <a:off x="3357768" y="5128859"/>
            <a:ext cx="11205805" cy="3532083"/>
          </a:xfrm>
        </p:spPr>
        <p:txBody>
          <a:bodyPr/>
          <a:lstStyle>
            <a:lvl1pPr marL="0" marR="0" indent="0" algn="ctr" defTabSz="774508" rtl="0" eaLnBrk="1" fontAlgn="base" latinLnBrk="0" hangingPunct="1">
              <a:lnSpc>
                <a:spcPts val="4759"/>
              </a:lnSpc>
              <a:spcBef>
                <a:spcPts val="0"/>
              </a:spcBef>
              <a:spcAft>
                <a:spcPct val="0"/>
              </a:spcAft>
              <a:buClr>
                <a:schemeClr val="accent1"/>
              </a:buClr>
              <a:buSzTx/>
              <a:buFont typeface="Arial"/>
              <a:buNone/>
              <a:tabLst/>
              <a:defRPr sz="2890">
                <a:solidFill>
                  <a:srgbClr val="FFFFFF"/>
                </a:solidFill>
                <a:latin typeface="Lato Light"/>
                <a:cs typeface="Lato Light"/>
              </a:defRPr>
            </a:lvl1pPr>
            <a:lvl2pPr marL="528932" indent="0" algn="ctr">
              <a:buNone/>
              <a:defRPr sz="2720">
                <a:solidFill>
                  <a:srgbClr val="FFFFFF"/>
                </a:solidFill>
                <a:latin typeface="Georgia"/>
                <a:cs typeface="Georgia"/>
              </a:defRPr>
            </a:lvl2pPr>
            <a:lvl3pPr marL="1152316" indent="0" algn="ctr">
              <a:buNone/>
              <a:defRPr sz="2720">
                <a:solidFill>
                  <a:srgbClr val="FFFFFF"/>
                </a:solidFill>
                <a:latin typeface="Georgia"/>
                <a:cs typeface="Georgia"/>
              </a:defRPr>
            </a:lvl3pPr>
            <a:lvl4pPr marL="1616481" indent="0" algn="ctr">
              <a:buNone/>
              <a:defRPr sz="2720">
                <a:solidFill>
                  <a:srgbClr val="FFFFFF"/>
                </a:solidFill>
                <a:latin typeface="Georgia"/>
                <a:cs typeface="Georgia"/>
              </a:defRPr>
            </a:lvl4pPr>
            <a:lvl5pPr marL="2083343" indent="0" algn="ctr">
              <a:buNone/>
              <a:defRPr sz="2720">
                <a:solidFill>
                  <a:srgbClr val="FFFFFF"/>
                </a:solidFill>
                <a:latin typeface="Georgia"/>
                <a:cs typeface="Georgia"/>
              </a:defRPr>
            </a:lvl5pPr>
          </a:lstStyle>
          <a:p>
            <a:pPr lvl="0"/>
            <a:r>
              <a:rPr lang="en-US" dirty="0"/>
              <a:t>Click to edit Description</a:t>
            </a:r>
          </a:p>
        </p:txBody>
      </p:sp>
      <p:sp>
        <p:nvSpPr>
          <p:cNvPr id="8" name="Text Placeholder 10"/>
          <p:cNvSpPr txBox="1">
            <a:spLocks/>
          </p:cNvSpPr>
          <p:nvPr userDrawn="1"/>
        </p:nvSpPr>
        <p:spPr bwMode="auto">
          <a:xfrm>
            <a:off x="16721886" y="9307371"/>
            <a:ext cx="1345984"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rgbClr val="FFFFFF">
                    <a:lumMod val="65000"/>
                  </a:srgbClr>
                </a:solidFill>
                <a:latin typeface="Arial" pitchFamily="34" charset="0"/>
                <a:ea typeface="MS PGothic" pitchFamily="34" charset="-128"/>
                <a:cs typeface="Arial" pitchFamily="34" charset="0"/>
                <a:sym typeface="Arial" pitchFamily="34" charset="0"/>
              </a:rPr>
              <a:t>  </a:t>
            </a:r>
            <a:fld id="{C1209FD9-C7F3-4875-AF7D-3292D13E6022}" type="slidenum">
              <a:rPr lang="en-US" sz="1530">
                <a:solidFill>
                  <a:srgbClr val="FFFFFF"/>
                </a:solidFill>
                <a:latin typeface="Arial" pitchFamily="34" charset="0"/>
                <a:ea typeface="MS PGothic" pitchFamily="34" charset="-128"/>
                <a:cs typeface="Arial" pitchFamily="34" charset="0"/>
                <a:sym typeface="Arial" pitchFamily="34" charset="0"/>
              </a:rPr>
              <a:pPr marL="580206" indent="-580206" algn="ctr" defTabSz="774508">
                <a:spcBef>
                  <a:spcPct val="20000"/>
                </a:spcBef>
                <a:buFont typeface="Arial" pitchFamily="34" charset="0"/>
                <a:buNone/>
                <a:defRPr/>
              </a:pPr>
              <a:t>‹#›</a:t>
            </a:fld>
            <a:endParaRPr lang="en-US" sz="1530" dirty="0">
              <a:solidFill>
                <a:srgbClr val="FFFFFF"/>
              </a:solidFill>
              <a:latin typeface="Arial" pitchFamily="34" charset="0"/>
              <a:ea typeface="MS PGothic" pitchFamily="34" charset="-128"/>
              <a:cs typeface="Arial" pitchFamily="34" charset="0"/>
              <a:sym typeface="Arial" pitchFamily="34" charset="0"/>
            </a:endParaRPr>
          </a:p>
        </p:txBody>
      </p:sp>
      <p:pic>
        <p:nvPicPr>
          <p:cNvPr id="11" name="Picture 10" descr="jnj_InformationTechnology_logo_horizontal_RGB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404" y="9474717"/>
            <a:ext cx="5073077" cy="548526"/>
          </a:xfrm>
          <a:prstGeom prst="rect">
            <a:avLst/>
          </a:prstGeom>
        </p:spPr>
      </p:pic>
      <p:pic>
        <p:nvPicPr>
          <p:cNvPr id="12" name="Picture 11" descr="ITAS-Horizontal-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366183" y="9594821"/>
            <a:ext cx="3537779" cy="269757"/>
          </a:xfrm>
          <a:prstGeom prst="rect">
            <a:avLst/>
          </a:prstGeom>
        </p:spPr>
      </p:pic>
      <p:pic>
        <p:nvPicPr>
          <p:cNvPr id="15" name="Picture 14" descr="ITAS-PPT-Footer.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9414848"/>
            <a:ext cx="17881600" cy="658162"/>
          </a:xfrm>
          <a:prstGeom prst="rect">
            <a:avLst/>
          </a:prstGeom>
        </p:spPr>
      </p:pic>
      <p:sp>
        <p:nvSpPr>
          <p:cNvPr id="17" name="Text Placeholder 10"/>
          <p:cNvSpPr txBox="1">
            <a:spLocks/>
          </p:cNvSpPr>
          <p:nvPr userDrawn="1"/>
        </p:nvSpPr>
        <p:spPr bwMode="auto">
          <a:xfrm>
            <a:off x="16721886" y="9292761"/>
            <a:ext cx="1345984"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rgbClr val="FFFFFF">
                    <a:lumMod val="65000"/>
                  </a:srgbClr>
                </a:solidFill>
                <a:latin typeface="Arial" pitchFamily="34" charset="0"/>
                <a:ea typeface="MS PGothic" pitchFamily="34" charset="-128"/>
                <a:cs typeface="Arial" pitchFamily="34" charset="0"/>
                <a:sym typeface="Arial" pitchFamily="34" charset="0"/>
              </a:rPr>
              <a:t>  </a:t>
            </a:r>
            <a:fld id="{C1209FD9-C7F3-4875-AF7D-3292D13E6022}" type="slidenum">
              <a:rPr lang="en-US" sz="1530">
                <a:solidFill>
                  <a:srgbClr val="FFFFFF"/>
                </a:solidFill>
                <a:latin typeface="Arial" pitchFamily="34" charset="0"/>
                <a:ea typeface="MS PGothic" pitchFamily="34" charset="-128"/>
                <a:cs typeface="Arial" pitchFamily="34" charset="0"/>
                <a:sym typeface="Arial" pitchFamily="34" charset="0"/>
              </a:rPr>
              <a:pPr marL="580206" indent="-580206" algn="ctr" defTabSz="774508">
                <a:spcBef>
                  <a:spcPct val="20000"/>
                </a:spcBef>
                <a:buFont typeface="Arial" pitchFamily="34" charset="0"/>
                <a:buNone/>
                <a:defRPr/>
              </a:pPr>
              <a:t>‹#›</a:t>
            </a:fld>
            <a:endParaRPr lang="en-US" sz="1530" dirty="0">
              <a:solidFill>
                <a:srgbClr val="FFFFFF"/>
              </a:solidFill>
              <a:latin typeface="Arial" pitchFamily="34" charset="0"/>
              <a:ea typeface="MS PGothic" pitchFamily="34" charset="-128"/>
              <a:cs typeface="Arial" pitchFamily="34" charset="0"/>
              <a:sym typeface="Arial" pitchFamily="34" charset="0"/>
            </a:endParaRPr>
          </a:p>
        </p:txBody>
      </p:sp>
    </p:spTree>
    <p:extLst>
      <p:ext uri="{BB962C8B-B14F-4D97-AF65-F5344CB8AC3E}">
        <p14:creationId xmlns:p14="http://schemas.microsoft.com/office/powerpoint/2010/main" val="294899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94081" y="1996085"/>
            <a:ext cx="7897707" cy="6987464"/>
          </a:xfrm>
        </p:spPr>
        <p:txBody>
          <a:bodyPr/>
          <a:lstStyle>
            <a:lvl1pPr>
              <a:defRPr sz="1700"/>
            </a:lvl1pPr>
            <a:lvl2pPr>
              <a:defRPr sz="1700"/>
            </a:lvl2pPr>
            <a:lvl3pPr>
              <a:defRPr sz="1700"/>
            </a:lvl3pPr>
            <a:lvl4pPr>
              <a:defRPr sz="1700"/>
            </a:lvl4pPr>
            <a:lvl5pPr>
              <a:defRPr sz="1700"/>
            </a:lvl5pPr>
            <a:lvl6pPr>
              <a:defRPr sz="3060"/>
            </a:lvl6pPr>
            <a:lvl7pPr>
              <a:defRPr sz="3060"/>
            </a:lvl7pPr>
            <a:lvl8pPr>
              <a:defRPr sz="3060"/>
            </a:lvl8pPr>
            <a:lvl9pPr>
              <a:defRPr sz="30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9089813" y="1996085"/>
            <a:ext cx="7897707" cy="6987464"/>
          </a:xfrm>
        </p:spPr>
        <p:txBody>
          <a:bodyPr/>
          <a:lstStyle>
            <a:lvl1pPr>
              <a:defRPr sz="1700"/>
            </a:lvl1pPr>
            <a:lvl2pPr>
              <a:defRPr sz="1700"/>
            </a:lvl2pPr>
            <a:lvl3pPr>
              <a:defRPr sz="1700"/>
            </a:lvl3pPr>
            <a:lvl4pPr>
              <a:defRPr sz="1700"/>
            </a:lvl4pPr>
            <a:lvl5pPr>
              <a:defRPr sz="1700"/>
            </a:lvl5pPr>
            <a:lvl6pPr>
              <a:defRPr sz="3060"/>
            </a:lvl6pPr>
            <a:lvl7pPr>
              <a:defRPr sz="3060"/>
            </a:lvl7pPr>
            <a:lvl8pPr>
              <a:defRPr sz="3060"/>
            </a:lvl8pPr>
            <a:lvl9pPr>
              <a:defRPr sz="30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43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894080" y="1996092"/>
            <a:ext cx="5149900" cy="6994267"/>
          </a:xfrm>
        </p:spPr>
        <p:txBody>
          <a:bodyPr/>
          <a:lstStyle>
            <a:lvl1pPr>
              <a:defRPr sz="2040">
                <a:solidFill>
                  <a:schemeClr val="tx1">
                    <a:lumMod val="65000"/>
                    <a:lumOff val="35000"/>
                  </a:schemeClr>
                </a:solidFill>
              </a:defRPr>
            </a:lvl1pPr>
            <a:lvl2pPr>
              <a:defRPr sz="1870">
                <a:solidFill>
                  <a:schemeClr val="tx1">
                    <a:lumMod val="65000"/>
                    <a:lumOff val="35000"/>
                  </a:schemeClr>
                </a:solidFill>
              </a:defRPr>
            </a:lvl2pPr>
            <a:lvl3pPr>
              <a:defRPr sz="1785">
                <a:solidFill>
                  <a:schemeClr val="tx1">
                    <a:lumMod val="65000"/>
                    <a:lumOff val="35000"/>
                  </a:schemeClr>
                </a:solidFill>
              </a:defRPr>
            </a:lvl3pPr>
            <a:lvl4pPr>
              <a:defRPr sz="1700">
                <a:solidFill>
                  <a:schemeClr val="tx1">
                    <a:lumMod val="65000"/>
                    <a:lumOff val="35000"/>
                  </a:schemeClr>
                </a:solidFill>
              </a:defRPr>
            </a:lvl4pPr>
            <a:lvl5pPr>
              <a:defRPr sz="1700">
                <a:solidFill>
                  <a:schemeClr val="tx1">
                    <a:lumMod val="65000"/>
                    <a:lumOff val="35000"/>
                  </a:schemeClr>
                </a:solidFill>
              </a:defRPr>
            </a:lvl5pPr>
            <a:lvl6pPr>
              <a:defRPr sz="2720"/>
            </a:lvl6pPr>
            <a:lvl7pPr>
              <a:defRPr sz="2720"/>
            </a:lvl7pPr>
            <a:lvl8pPr>
              <a:defRPr sz="2720"/>
            </a:lvl8pPr>
            <a:lvl9pPr>
              <a:defRPr sz="272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365852" y="1996092"/>
            <a:ext cx="5149900" cy="6994267"/>
          </a:xfrm>
        </p:spPr>
        <p:txBody>
          <a:bodyPr/>
          <a:lstStyle>
            <a:lvl1pPr>
              <a:defRPr sz="1700">
                <a:solidFill>
                  <a:schemeClr val="tx1">
                    <a:lumMod val="65000"/>
                    <a:lumOff val="35000"/>
                  </a:schemeClr>
                </a:solidFill>
              </a:defRPr>
            </a:lvl1pPr>
            <a:lvl2pPr>
              <a:defRPr sz="1700">
                <a:solidFill>
                  <a:schemeClr val="tx1">
                    <a:lumMod val="65000"/>
                    <a:lumOff val="35000"/>
                  </a:schemeClr>
                </a:solidFill>
              </a:defRPr>
            </a:lvl2pPr>
            <a:lvl3pPr>
              <a:defRPr sz="1700">
                <a:solidFill>
                  <a:schemeClr val="tx1">
                    <a:lumMod val="65000"/>
                    <a:lumOff val="35000"/>
                  </a:schemeClr>
                </a:solidFill>
              </a:defRPr>
            </a:lvl3pPr>
            <a:lvl4pPr>
              <a:defRPr sz="1700">
                <a:solidFill>
                  <a:schemeClr val="tx1">
                    <a:lumMod val="65000"/>
                    <a:lumOff val="35000"/>
                  </a:schemeClr>
                </a:solidFill>
              </a:defRPr>
            </a:lvl4pPr>
            <a:lvl5pPr>
              <a:defRPr sz="1700">
                <a:solidFill>
                  <a:schemeClr val="tx1">
                    <a:lumMod val="65000"/>
                    <a:lumOff val="35000"/>
                  </a:schemeClr>
                </a:solidFill>
              </a:defRPr>
            </a:lvl5pPr>
            <a:lvl6pPr>
              <a:defRPr sz="2720"/>
            </a:lvl6pPr>
            <a:lvl7pPr>
              <a:defRPr sz="2720"/>
            </a:lvl7pPr>
            <a:lvl8pPr>
              <a:defRPr sz="2720"/>
            </a:lvl8pPr>
            <a:lvl9pPr>
              <a:defRPr sz="272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11837620" y="1996092"/>
            <a:ext cx="5149900" cy="6994267"/>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361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18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16122"/>
            <a:ext cx="17881600" cy="13514250"/>
          </a:xfrm>
          <a:prstGeom prst="rect">
            <a:avLst/>
          </a:prstGeom>
        </p:spPr>
      </p:pic>
    </p:spTree>
    <p:extLst>
      <p:ext uri="{BB962C8B-B14F-4D97-AF65-F5344CB8AC3E}">
        <p14:creationId xmlns:p14="http://schemas.microsoft.com/office/powerpoint/2010/main" val="404772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63543" y="9063841"/>
            <a:ext cx="3103827" cy="597698"/>
          </a:xfrm>
          <a:prstGeom prst="rect">
            <a:avLst/>
          </a:prstGeom>
        </p:spPr>
      </p:pic>
      <p:sp>
        <p:nvSpPr>
          <p:cNvPr id="5" name="Title 4"/>
          <p:cNvSpPr>
            <a:spLocks noGrp="1"/>
          </p:cNvSpPr>
          <p:nvPr>
            <p:ph type="title" hasCustomPrompt="1"/>
          </p:nvPr>
        </p:nvSpPr>
        <p:spPr>
          <a:xfrm>
            <a:off x="10430994" y="3463440"/>
            <a:ext cx="6968587" cy="2113860"/>
          </a:xfrm>
        </p:spPr>
        <p:txBody>
          <a:bodyPr/>
          <a:lstStyle>
            <a:lvl1pPr>
              <a:lnSpc>
                <a:spcPct val="100000"/>
              </a:lnSpc>
              <a:defRPr sz="6800" b="1" spc="0" baseline="0">
                <a:solidFill>
                  <a:schemeClr val="tx1"/>
                </a:solidFill>
                <a:latin typeface="Lato Black"/>
                <a:cs typeface="Lato Black"/>
              </a:defRPr>
            </a:lvl1pPr>
          </a:lstStyle>
          <a:p>
            <a:r>
              <a:rPr lang="en-US" dirty="0"/>
              <a:t>CLICK  TO ADD TITLE</a:t>
            </a:r>
          </a:p>
        </p:txBody>
      </p:sp>
      <p:sp>
        <p:nvSpPr>
          <p:cNvPr id="3" name="Text Placeholder 2"/>
          <p:cNvSpPr>
            <a:spLocks noGrp="1"/>
          </p:cNvSpPr>
          <p:nvPr>
            <p:ph type="body" sz="quarter" idx="10" hasCustomPrompt="1"/>
          </p:nvPr>
        </p:nvSpPr>
        <p:spPr>
          <a:xfrm>
            <a:off x="10455769" y="5699760"/>
            <a:ext cx="6953956" cy="1117600"/>
          </a:xfrm>
        </p:spPr>
        <p:txBody>
          <a:bodyPr/>
          <a:lstStyle>
            <a:lvl1pPr marL="0" indent="0">
              <a:buNone/>
              <a:defRPr sz="4759" b="1">
                <a:solidFill>
                  <a:schemeClr val="accent3"/>
                </a:solidFill>
                <a:latin typeface="Lato Regular"/>
                <a:cs typeface="Lato Regular"/>
              </a:defRPr>
            </a:lvl1pPr>
          </a:lstStyle>
          <a:p>
            <a:pPr lvl="0"/>
            <a:r>
              <a:rPr lang="en-US" dirty="0"/>
              <a:t>Click to add text</a:t>
            </a:r>
          </a:p>
        </p:txBody>
      </p:sp>
      <p:pic>
        <p:nvPicPr>
          <p:cNvPr id="2" name="Picture 1" descr="ITAS-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18244" y="434848"/>
            <a:ext cx="2165285" cy="816212"/>
          </a:xfrm>
          <a:prstGeom prst="rect">
            <a:avLst/>
          </a:prstGeom>
        </p:spPr>
      </p:pic>
      <p:pic>
        <p:nvPicPr>
          <p:cNvPr id="7" name="Picture 6" descr="ITAS-PPTbackground1920x1080_2.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7881600" cy="10058400"/>
          </a:xfrm>
          <a:prstGeom prst="rect">
            <a:avLst/>
          </a:prstGeom>
        </p:spPr>
      </p:pic>
    </p:spTree>
    <p:extLst>
      <p:ext uri="{BB962C8B-B14F-4D97-AF65-F5344CB8AC3E}">
        <p14:creationId xmlns:p14="http://schemas.microsoft.com/office/powerpoint/2010/main" val="188896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4"/>
          <p:cNvSpPr>
            <a:spLocks noGrp="1"/>
          </p:cNvSpPr>
          <p:nvPr>
            <p:ph type="body" sz="quarter" idx="11"/>
          </p:nvPr>
        </p:nvSpPr>
        <p:spPr>
          <a:xfrm>
            <a:off x="894080" y="1623295"/>
            <a:ext cx="16093440" cy="7102926"/>
          </a:xfrm>
        </p:spPr>
        <p:txBody>
          <a:bodyPr/>
          <a:lstStyle>
            <a:lvl1pPr marL="199699" indent="-199699">
              <a:buClr>
                <a:schemeClr val="accent5">
                  <a:lumMod val="75000"/>
                </a:schemeClr>
              </a:buClr>
              <a:buFont typeface="Arial" panose="020B0604020202020204" pitchFamily="34" charset="0"/>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D5C4A46E-A879-4A9B-B27D-C9198694D6C1}" type="slidenum">
              <a:rPr lang="en-US" smtClean="0"/>
              <a:pPr/>
              <a:t>‹#›</a:t>
            </a:fld>
            <a:endParaRPr lang="en-US" dirty="0"/>
          </a:p>
        </p:txBody>
      </p:sp>
    </p:spTree>
    <p:extLst>
      <p:ext uri="{BB962C8B-B14F-4D97-AF65-F5344CB8AC3E}">
        <p14:creationId xmlns:p14="http://schemas.microsoft.com/office/powerpoint/2010/main" val="6605042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Intro">
    <p:spTree>
      <p:nvGrpSpPr>
        <p:cNvPr id="1" name=""/>
        <p:cNvGrpSpPr/>
        <p:nvPr/>
      </p:nvGrpSpPr>
      <p:grpSpPr>
        <a:xfrm>
          <a:off x="0" y="0"/>
          <a:ext cx="0" cy="0"/>
          <a:chOff x="0" y="0"/>
          <a:chExt cx="0" cy="0"/>
        </a:xfrm>
      </p:grpSpPr>
      <p:sp>
        <p:nvSpPr>
          <p:cNvPr id="3" name="Rectangle 2"/>
          <p:cNvSpPr/>
          <p:nvPr userDrawn="1"/>
        </p:nvSpPr>
        <p:spPr>
          <a:xfrm>
            <a:off x="0" y="8"/>
            <a:ext cx="17899482" cy="10071809"/>
          </a:xfrm>
          <a:prstGeom prst="rect">
            <a:avLst/>
          </a:prstGeom>
          <a:solidFill>
            <a:srgbClr val="E522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Content Placeholder 2"/>
          <p:cNvSpPr>
            <a:spLocks noGrp="1"/>
          </p:cNvSpPr>
          <p:nvPr>
            <p:ph idx="1" hasCustomPrompt="1"/>
          </p:nvPr>
        </p:nvSpPr>
        <p:spPr>
          <a:xfrm>
            <a:off x="1123855" y="5117718"/>
            <a:ext cx="12120840" cy="645032"/>
          </a:xfrm>
        </p:spPr>
        <p:txBody>
          <a:bodyPr anchor="b"/>
          <a:lstStyle>
            <a:lvl1pPr marL="0" indent="0">
              <a:buNone/>
              <a:defRPr sz="4080" baseline="0">
                <a:solidFill>
                  <a:srgbClr val="FFFFFF"/>
                </a:solidFill>
              </a:defRPr>
            </a:lvl1pPr>
            <a:lvl2pPr>
              <a:defRPr>
                <a:solidFill>
                  <a:schemeClr val="tx1">
                    <a:lumMod val="65000"/>
                    <a:lumOff val="35000"/>
                  </a:schemeClr>
                </a:solidFill>
              </a:defRPr>
            </a:lvl2pPr>
          </a:lstStyle>
          <a:p>
            <a:pPr lvl="0"/>
            <a:r>
              <a:rPr lang="en-US" dirty="0"/>
              <a:t>Section Headline</a:t>
            </a:r>
          </a:p>
        </p:txBody>
      </p:sp>
      <p:sp>
        <p:nvSpPr>
          <p:cNvPr id="9" name="Content Placeholder 2"/>
          <p:cNvSpPr>
            <a:spLocks noGrp="1"/>
          </p:cNvSpPr>
          <p:nvPr>
            <p:ph idx="10" hasCustomPrompt="1"/>
          </p:nvPr>
        </p:nvSpPr>
        <p:spPr>
          <a:xfrm>
            <a:off x="1123855" y="5917310"/>
            <a:ext cx="12120840" cy="645032"/>
          </a:xfrm>
        </p:spPr>
        <p:txBody>
          <a:bodyPr anchor="b"/>
          <a:lstStyle>
            <a:lvl1pPr marL="0" indent="0">
              <a:buNone/>
              <a:defRPr sz="3060" baseline="0">
                <a:solidFill>
                  <a:srgbClr val="FFFFFF"/>
                </a:solidFill>
              </a:defRPr>
            </a:lvl1pPr>
            <a:lvl2pPr>
              <a:defRPr>
                <a:solidFill>
                  <a:schemeClr val="tx1">
                    <a:lumMod val="65000"/>
                    <a:lumOff val="35000"/>
                  </a:schemeClr>
                </a:solidFill>
              </a:defRPr>
            </a:lvl2pPr>
          </a:lstStyle>
          <a:p>
            <a:pPr lvl="0"/>
            <a:r>
              <a:rPr lang="en-US" dirty="0"/>
              <a:t>Section </a:t>
            </a:r>
            <a:r>
              <a:rPr lang="en-US" dirty="0" err="1"/>
              <a:t>SubHead</a:t>
            </a:r>
            <a:endParaRPr lang="en-US" dirty="0"/>
          </a:p>
        </p:txBody>
      </p:sp>
      <p:sp>
        <p:nvSpPr>
          <p:cNvPr id="12" name="Text Placeholder 10"/>
          <p:cNvSpPr txBox="1">
            <a:spLocks/>
          </p:cNvSpPr>
          <p:nvPr userDrawn="1"/>
        </p:nvSpPr>
        <p:spPr bwMode="auto">
          <a:xfrm>
            <a:off x="16721886" y="9307371"/>
            <a:ext cx="1345984"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chemeClr val="bg1">
                    <a:lumMod val="65000"/>
                  </a:schemeClr>
                </a:solidFill>
                <a:cs typeface="Arial" pitchFamily="34" charset="0"/>
                <a:sym typeface="Arial" pitchFamily="34" charset="0"/>
              </a:rPr>
              <a:t>  </a:t>
            </a:r>
            <a:endParaRPr lang="en-US" sz="1530" dirty="0">
              <a:solidFill>
                <a:srgbClr val="FFFFFF"/>
              </a:solidFill>
              <a:cs typeface="Arial" pitchFamily="34" charset="0"/>
              <a:sym typeface="Arial" pitchFamily="34" charset="0"/>
            </a:endParaRPr>
          </a:p>
        </p:txBody>
      </p:sp>
      <p:pic>
        <p:nvPicPr>
          <p:cNvPr id="10" name="Picture 9" descr="ITAS-PPT-Foot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00238"/>
            <a:ext cx="17881600" cy="658162"/>
          </a:xfrm>
          <a:prstGeom prst="rect">
            <a:avLst/>
          </a:prstGeom>
        </p:spPr>
      </p:pic>
      <p:sp>
        <p:nvSpPr>
          <p:cNvPr id="13" name="Text Placeholder 10"/>
          <p:cNvSpPr txBox="1">
            <a:spLocks/>
          </p:cNvSpPr>
          <p:nvPr userDrawn="1"/>
        </p:nvSpPr>
        <p:spPr bwMode="auto">
          <a:xfrm>
            <a:off x="16721886" y="9278151"/>
            <a:ext cx="1345984"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chemeClr val="bg1">
                    <a:lumMod val="65000"/>
                  </a:schemeClr>
                </a:solidFill>
                <a:cs typeface="Arial" pitchFamily="34" charset="0"/>
                <a:sym typeface="Arial" pitchFamily="34" charset="0"/>
              </a:rPr>
              <a:t>  </a:t>
            </a:r>
            <a:fld id="{C1209FD9-C7F3-4875-AF7D-3292D13E6022}" type="slidenum">
              <a:rPr lang="en-US" sz="1530">
                <a:solidFill>
                  <a:srgbClr val="FFFFFF"/>
                </a:solidFill>
                <a:cs typeface="Arial" pitchFamily="34" charset="0"/>
                <a:sym typeface="Arial" pitchFamily="34" charset="0"/>
              </a:rPr>
              <a:pPr marL="580206" indent="-580206" algn="ctr" defTabSz="774508">
                <a:spcBef>
                  <a:spcPct val="20000"/>
                </a:spcBef>
                <a:buFont typeface="Arial" pitchFamily="34" charset="0"/>
                <a:buNone/>
                <a:defRPr/>
              </a:pPr>
              <a:t>‹#›</a:t>
            </a:fld>
            <a:endParaRPr lang="en-US" sz="1530" dirty="0">
              <a:solidFill>
                <a:srgbClr val="FFFFFF"/>
              </a:solidFill>
              <a:cs typeface="Arial" pitchFamily="34" charset="0"/>
              <a:sym typeface="Arial" pitchFamily="34" charset="0"/>
            </a:endParaRPr>
          </a:p>
        </p:txBody>
      </p:sp>
    </p:spTree>
    <p:extLst>
      <p:ext uri="{BB962C8B-B14F-4D97-AF65-F5344CB8AC3E}">
        <p14:creationId xmlns:p14="http://schemas.microsoft.com/office/powerpoint/2010/main" val="232467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894080" y="429158"/>
            <a:ext cx="16093440" cy="710594"/>
          </a:xfrm>
          <a:prstGeom prst="rect">
            <a:avLst/>
          </a:prstGeom>
          <a:noFill/>
          <a:ln w="9525">
            <a:noFill/>
            <a:miter lim="800000"/>
            <a:headEnd/>
            <a:tailEnd/>
          </a:ln>
        </p:spPr>
        <p:txBody>
          <a:bodyPr vert="horz" wrap="square" lIns="0" tIns="0" rIns="91342" bIns="0" numCol="1" anchor="ctr" anchorCtr="0" compatLnSpc="1">
            <a:prstTxWarp prst="textNoShape">
              <a:avLst/>
            </a:prstTxWarp>
          </a:bodyPr>
          <a:lstStyle/>
          <a:p>
            <a:pPr lvl="0"/>
            <a:r>
              <a:rPr lang="en-US" dirty="0"/>
              <a:t>Click to edit Master title style</a:t>
            </a:r>
          </a:p>
        </p:txBody>
      </p:sp>
      <p:sp>
        <p:nvSpPr>
          <p:cNvPr id="5" name="Text Placeholder 2"/>
          <p:cNvSpPr>
            <a:spLocks noGrp="1"/>
          </p:cNvSpPr>
          <p:nvPr>
            <p:ph idx="1"/>
          </p:nvPr>
        </p:nvSpPr>
        <p:spPr bwMode="auto">
          <a:xfrm>
            <a:off x="894080" y="2027281"/>
            <a:ext cx="16093440" cy="69577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50823" indent="-350823">
              <a:defRPr/>
            </a:lvl1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177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NO Background">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894080" y="429158"/>
            <a:ext cx="16093440" cy="710594"/>
          </a:xfrm>
          <a:prstGeom prst="rect">
            <a:avLst/>
          </a:prstGeom>
          <a:noFill/>
          <a:ln w="9525">
            <a:noFill/>
            <a:miter lim="800000"/>
            <a:headEnd/>
            <a:tailEnd/>
          </a:ln>
        </p:spPr>
        <p:txBody>
          <a:bodyPr vert="horz" wrap="square" lIns="0" tIns="0" rIns="91342" bIns="0" numCol="1" anchor="ctr" anchorCtr="0" compatLnSpc="1">
            <a:prstTxWarp prst="textNoShape">
              <a:avLst/>
            </a:prstTxWarp>
          </a:bodyPr>
          <a:lstStyle/>
          <a:p>
            <a:pPr lvl="0"/>
            <a:r>
              <a:rPr lang="en-US" dirty="0"/>
              <a:t>Click to edit Master title style</a:t>
            </a:r>
          </a:p>
        </p:txBody>
      </p:sp>
      <p:sp>
        <p:nvSpPr>
          <p:cNvPr id="5" name="Text Placeholder 2"/>
          <p:cNvSpPr>
            <a:spLocks noGrp="1"/>
          </p:cNvSpPr>
          <p:nvPr>
            <p:ph idx="1"/>
          </p:nvPr>
        </p:nvSpPr>
        <p:spPr bwMode="auto">
          <a:xfrm>
            <a:off x="894080" y="2027281"/>
            <a:ext cx="16093440" cy="69577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50823" indent="-350823">
              <a:defRPr/>
            </a:lvl1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a:xfrm>
            <a:off x="0" y="9409156"/>
            <a:ext cx="17881600" cy="649244"/>
          </a:xfrm>
          <a:prstGeom prst="rect">
            <a:avLst/>
          </a:prstGeom>
          <a:solidFill>
            <a:srgbClr val="E20B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 Placeholder 10"/>
          <p:cNvSpPr txBox="1">
            <a:spLocks/>
          </p:cNvSpPr>
          <p:nvPr userDrawn="1"/>
        </p:nvSpPr>
        <p:spPr bwMode="auto">
          <a:xfrm>
            <a:off x="16721886" y="9307371"/>
            <a:ext cx="1345984"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chemeClr val="bg1">
                    <a:lumMod val="65000"/>
                  </a:schemeClr>
                </a:solidFill>
                <a:cs typeface="Arial" pitchFamily="34" charset="0"/>
                <a:sym typeface="Arial" pitchFamily="34" charset="0"/>
              </a:rPr>
              <a:t>  </a:t>
            </a:r>
            <a:fld id="{C1209FD9-C7F3-4875-AF7D-3292D13E6022}" type="slidenum">
              <a:rPr lang="en-US" sz="1530">
                <a:solidFill>
                  <a:srgbClr val="FFFFFF"/>
                </a:solidFill>
                <a:cs typeface="Arial" pitchFamily="34" charset="0"/>
                <a:sym typeface="Arial" pitchFamily="34" charset="0"/>
              </a:rPr>
              <a:pPr marL="580206" indent="-580206" algn="ctr" defTabSz="774508">
                <a:spcBef>
                  <a:spcPct val="20000"/>
                </a:spcBef>
                <a:buFont typeface="Arial" pitchFamily="34" charset="0"/>
                <a:buNone/>
                <a:defRPr/>
              </a:pPr>
              <a:t>‹#›</a:t>
            </a:fld>
            <a:endParaRPr lang="en-US" sz="1530" dirty="0">
              <a:solidFill>
                <a:srgbClr val="FFFFFF"/>
              </a:solidFill>
              <a:cs typeface="Arial" pitchFamily="34" charset="0"/>
              <a:sym typeface="Arial" pitchFamily="34" charset="0"/>
            </a:endParaRPr>
          </a:p>
        </p:txBody>
      </p:sp>
      <p:pic>
        <p:nvPicPr>
          <p:cNvPr id="9" name="Picture 8" descr="jnj_InformationTechnology_logo_horizontal_RGB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404" y="9474717"/>
            <a:ext cx="5073077" cy="548526"/>
          </a:xfrm>
          <a:prstGeom prst="rect">
            <a:avLst/>
          </a:prstGeom>
        </p:spPr>
      </p:pic>
      <p:pic>
        <p:nvPicPr>
          <p:cNvPr id="13" name="Picture 12" descr="ITAS-Horizontal-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366183" y="9594821"/>
            <a:ext cx="3537779" cy="269757"/>
          </a:xfrm>
          <a:prstGeom prst="rect">
            <a:avLst/>
          </a:prstGeom>
        </p:spPr>
      </p:pic>
    </p:spTree>
    <p:extLst>
      <p:ext uri="{BB962C8B-B14F-4D97-AF65-F5344CB8AC3E}">
        <p14:creationId xmlns:p14="http://schemas.microsoft.com/office/powerpoint/2010/main" val="96120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582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Title Only">
    <p:spTree>
      <p:nvGrpSpPr>
        <p:cNvPr id="1" name=""/>
        <p:cNvGrpSpPr/>
        <p:nvPr/>
      </p:nvGrpSpPr>
      <p:grpSpPr>
        <a:xfrm>
          <a:off x="0" y="0"/>
          <a:ext cx="0" cy="0"/>
          <a:chOff x="0" y="0"/>
          <a:chExt cx="0" cy="0"/>
        </a:xfrm>
      </p:grpSpPr>
      <p:sp>
        <p:nvSpPr>
          <p:cNvPr id="2" name="Rectangle 1"/>
          <p:cNvSpPr/>
          <p:nvPr userDrawn="1"/>
        </p:nvSpPr>
        <p:spPr>
          <a:xfrm>
            <a:off x="0" y="0"/>
            <a:ext cx="17881600" cy="94170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 Placeholder 9"/>
          <p:cNvSpPr>
            <a:spLocks noGrp="1"/>
          </p:cNvSpPr>
          <p:nvPr>
            <p:ph type="body" sz="quarter" idx="10" hasCustomPrompt="1"/>
          </p:nvPr>
        </p:nvSpPr>
        <p:spPr>
          <a:xfrm>
            <a:off x="0" y="3699728"/>
            <a:ext cx="17881600" cy="1430063"/>
          </a:xfrm>
        </p:spPr>
        <p:txBody>
          <a:bodyPr/>
          <a:lstStyle>
            <a:lvl1pPr marL="0" indent="0" algn="ctr">
              <a:buNone/>
              <a:defRPr sz="8840">
                <a:solidFill>
                  <a:srgbClr val="FFFFFF"/>
                </a:solidFill>
                <a:latin typeface="Lato Bold"/>
                <a:cs typeface="Lato Bold"/>
              </a:defRPr>
            </a:lvl1pPr>
          </a:lstStyle>
          <a:p>
            <a:pPr lvl="0"/>
            <a:r>
              <a:rPr lang="en-US" dirty="0"/>
              <a:t>Click to edit Title</a:t>
            </a:r>
          </a:p>
        </p:txBody>
      </p:sp>
      <p:sp>
        <p:nvSpPr>
          <p:cNvPr id="16" name="Text Placeholder 15"/>
          <p:cNvSpPr>
            <a:spLocks noGrp="1"/>
          </p:cNvSpPr>
          <p:nvPr>
            <p:ph type="body" sz="quarter" idx="11" hasCustomPrompt="1"/>
          </p:nvPr>
        </p:nvSpPr>
        <p:spPr>
          <a:xfrm>
            <a:off x="3357768" y="5128859"/>
            <a:ext cx="11205805" cy="3532083"/>
          </a:xfrm>
        </p:spPr>
        <p:txBody>
          <a:bodyPr/>
          <a:lstStyle>
            <a:lvl1pPr marL="0" marR="0" indent="0" algn="ctr" defTabSz="774508" rtl="0" eaLnBrk="1" fontAlgn="base" latinLnBrk="0" hangingPunct="1">
              <a:lnSpc>
                <a:spcPts val="4759"/>
              </a:lnSpc>
              <a:spcBef>
                <a:spcPts val="0"/>
              </a:spcBef>
              <a:spcAft>
                <a:spcPct val="0"/>
              </a:spcAft>
              <a:buClr>
                <a:schemeClr val="accent1"/>
              </a:buClr>
              <a:buSzTx/>
              <a:buFont typeface="Arial"/>
              <a:buNone/>
              <a:tabLst/>
              <a:defRPr sz="2890">
                <a:solidFill>
                  <a:srgbClr val="FFFFFF"/>
                </a:solidFill>
                <a:latin typeface="Lato Light"/>
                <a:cs typeface="Lato Light"/>
              </a:defRPr>
            </a:lvl1pPr>
            <a:lvl2pPr marL="528932" indent="0" algn="ctr">
              <a:buNone/>
              <a:defRPr sz="2720">
                <a:solidFill>
                  <a:srgbClr val="FFFFFF"/>
                </a:solidFill>
                <a:latin typeface="Georgia"/>
                <a:cs typeface="Georgia"/>
              </a:defRPr>
            </a:lvl2pPr>
            <a:lvl3pPr marL="1152316" indent="0" algn="ctr">
              <a:buNone/>
              <a:defRPr sz="2720">
                <a:solidFill>
                  <a:srgbClr val="FFFFFF"/>
                </a:solidFill>
                <a:latin typeface="Georgia"/>
                <a:cs typeface="Georgia"/>
              </a:defRPr>
            </a:lvl3pPr>
            <a:lvl4pPr marL="1616481" indent="0" algn="ctr">
              <a:buNone/>
              <a:defRPr sz="2720">
                <a:solidFill>
                  <a:srgbClr val="FFFFFF"/>
                </a:solidFill>
                <a:latin typeface="Georgia"/>
                <a:cs typeface="Georgia"/>
              </a:defRPr>
            </a:lvl4pPr>
            <a:lvl5pPr marL="2083343" indent="0" algn="ctr">
              <a:buNone/>
              <a:defRPr sz="2720">
                <a:solidFill>
                  <a:srgbClr val="FFFFFF"/>
                </a:solidFill>
                <a:latin typeface="Georgia"/>
                <a:cs typeface="Georgia"/>
              </a:defRPr>
            </a:lvl5pPr>
          </a:lstStyle>
          <a:p>
            <a:pPr lvl="0"/>
            <a:r>
              <a:rPr lang="en-US" dirty="0"/>
              <a:t>Click to edit Description</a:t>
            </a:r>
          </a:p>
        </p:txBody>
      </p:sp>
      <p:sp>
        <p:nvSpPr>
          <p:cNvPr id="8" name="Text Placeholder 10"/>
          <p:cNvSpPr txBox="1">
            <a:spLocks/>
          </p:cNvSpPr>
          <p:nvPr userDrawn="1"/>
        </p:nvSpPr>
        <p:spPr bwMode="auto">
          <a:xfrm>
            <a:off x="16721886" y="9307371"/>
            <a:ext cx="1345984"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chemeClr val="bg1">
                    <a:lumMod val="65000"/>
                  </a:schemeClr>
                </a:solidFill>
                <a:cs typeface="Arial" pitchFamily="34" charset="0"/>
                <a:sym typeface="Arial" pitchFamily="34" charset="0"/>
              </a:rPr>
              <a:t>  </a:t>
            </a:r>
            <a:fld id="{C1209FD9-C7F3-4875-AF7D-3292D13E6022}" type="slidenum">
              <a:rPr lang="en-US" sz="1530">
                <a:solidFill>
                  <a:srgbClr val="FFFFFF"/>
                </a:solidFill>
                <a:cs typeface="Arial" pitchFamily="34" charset="0"/>
                <a:sym typeface="Arial" pitchFamily="34" charset="0"/>
              </a:rPr>
              <a:pPr marL="580206" indent="-580206" algn="ctr" defTabSz="774508">
                <a:spcBef>
                  <a:spcPct val="20000"/>
                </a:spcBef>
                <a:buFont typeface="Arial" pitchFamily="34" charset="0"/>
                <a:buNone/>
                <a:defRPr/>
              </a:pPr>
              <a:t>‹#›</a:t>
            </a:fld>
            <a:endParaRPr lang="en-US" sz="1530" dirty="0">
              <a:solidFill>
                <a:srgbClr val="FFFFFF"/>
              </a:solidFill>
              <a:cs typeface="Arial" pitchFamily="34" charset="0"/>
              <a:sym typeface="Arial" pitchFamily="34" charset="0"/>
            </a:endParaRPr>
          </a:p>
        </p:txBody>
      </p:sp>
      <p:pic>
        <p:nvPicPr>
          <p:cNvPr id="11" name="Picture 10" descr="jnj_InformationTechnology_logo_horizontal_RGB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404" y="9474717"/>
            <a:ext cx="5073077" cy="548526"/>
          </a:xfrm>
          <a:prstGeom prst="rect">
            <a:avLst/>
          </a:prstGeom>
        </p:spPr>
      </p:pic>
      <p:pic>
        <p:nvPicPr>
          <p:cNvPr id="12" name="Picture 11" descr="ITAS-Horizontal-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366183" y="9594821"/>
            <a:ext cx="3537779" cy="269757"/>
          </a:xfrm>
          <a:prstGeom prst="rect">
            <a:avLst/>
          </a:prstGeom>
        </p:spPr>
      </p:pic>
      <p:pic>
        <p:nvPicPr>
          <p:cNvPr id="15" name="Picture 14" descr="ITAS-PPT-Footer.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9414848"/>
            <a:ext cx="17881600" cy="658162"/>
          </a:xfrm>
          <a:prstGeom prst="rect">
            <a:avLst/>
          </a:prstGeom>
        </p:spPr>
      </p:pic>
      <p:sp>
        <p:nvSpPr>
          <p:cNvPr id="17" name="Text Placeholder 10"/>
          <p:cNvSpPr txBox="1">
            <a:spLocks/>
          </p:cNvSpPr>
          <p:nvPr userDrawn="1"/>
        </p:nvSpPr>
        <p:spPr bwMode="auto">
          <a:xfrm>
            <a:off x="16721886" y="9292761"/>
            <a:ext cx="1345984"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chemeClr val="bg1">
                    <a:lumMod val="65000"/>
                  </a:schemeClr>
                </a:solidFill>
                <a:cs typeface="Arial" pitchFamily="34" charset="0"/>
                <a:sym typeface="Arial" pitchFamily="34" charset="0"/>
              </a:rPr>
              <a:t>  </a:t>
            </a:r>
            <a:fld id="{C1209FD9-C7F3-4875-AF7D-3292D13E6022}" type="slidenum">
              <a:rPr lang="en-US" sz="1530">
                <a:solidFill>
                  <a:srgbClr val="FFFFFF"/>
                </a:solidFill>
                <a:cs typeface="Arial" pitchFamily="34" charset="0"/>
                <a:sym typeface="Arial" pitchFamily="34" charset="0"/>
              </a:rPr>
              <a:pPr marL="580206" indent="-580206" algn="ctr" defTabSz="774508">
                <a:spcBef>
                  <a:spcPct val="20000"/>
                </a:spcBef>
                <a:buFont typeface="Arial" pitchFamily="34" charset="0"/>
                <a:buNone/>
                <a:defRPr/>
              </a:pPr>
              <a:t>‹#›</a:t>
            </a:fld>
            <a:endParaRPr lang="en-US" sz="1530" dirty="0">
              <a:solidFill>
                <a:srgbClr val="FFFFFF"/>
              </a:solidFill>
              <a:cs typeface="Arial" pitchFamily="34" charset="0"/>
              <a:sym typeface="Arial" pitchFamily="34" charset="0"/>
            </a:endParaRPr>
          </a:p>
        </p:txBody>
      </p:sp>
    </p:spTree>
    <p:extLst>
      <p:ext uri="{BB962C8B-B14F-4D97-AF65-F5344CB8AC3E}">
        <p14:creationId xmlns:p14="http://schemas.microsoft.com/office/powerpoint/2010/main" val="2997330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94081" y="1996085"/>
            <a:ext cx="7897707" cy="6987464"/>
          </a:xfrm>
        </p:spPr>
        <p:txBody>
          <a:bodyPr/>
          <a:lstStyle>
            <a:lvl1pPr>
              <a:defRPr sz="1700"/>
            </a:lvl1pPr>
            <a:lvl2pPr>
              <a:defRPr sz="1700"/>
            </a:lvl2pPr>
            <a:lvl3pPr>
              <a:defRPr sz="1700"/>
            </a:lvl3pPr>
            <a:lvl4pPr>
              <a:defRPr sz="1700"/>
            </a:lvl4pPr>
            <a:lvl5pPr>
              <a:defRPr sz="1700"/>
            </a:lvl5pPr>
            <a:lvl6pPr>
              <a:defRPr sz="3060"/>
            </a:lvl6pPr>
            <a:lvl7pPr>
              <a:defRPr sz="3060"/>
            </a:lvl7pPr>
            <a:lvl8pPr>
              <a:defRPr sz="3060"/>
            </a:lvl8pPr>
            <a:lvl9pPr>
              <a:defRPr sz="30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9089813" y="1996085"/>
            <a:ext cx="7897707" cy="6987464"/>
          </a:xfrm>
        </p:spPr>
        <p:txBody>
          <a:bodyPr/>
          <a:lstStyle>
            <a:lvl1pPr>
              <a:defRPr sz="1700"/>
            </a:lvl1pPr>
            <a:lvl2pPr>
              <a:defRPr sz="1700"/>
            </a:lvl2pPr>
            <a:lvl3pPr>
              <a:defRPr sz="1700"/>
            </a:lvl3pPr>
            <a:lvl4pPr>
              <a:defRPr sz="1700"/>
            </a:lvl4pPr>
            <a:lvl5pPr>
              <a:defRPr sz="1700"/>
            </a:lvl5pPr>
            <a:lvl6pPr>
              <a:defRPr sz="3060"/>
            </a:lvl6pPr>
            <a:lvl7pPr>
              <a:defRPr sz="3060"/>
            </a:lvl7pPr>
            <a:lvl8pPr>
              <a:defRPr sz="3060"/>
            </a:lvl8pPr>
            <a:lvl9pPr>
              <a:defRPr sz="30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77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894080" y="1996092"/>
            <a:ext cx="5149900" cy="6994267"/>
          </a:xfrm>
        </p:spPr>
        <p:txBody>
          <a:bodyPr/>
          <a:lstStyle>
            <a:lvl1pPr>
              <a:defRPr sz="2040">
                <a:solidFill>
                  <a:schemeClr val="tx1">
                    <a:lumMod val="65000"/>
                    <a:lumOff val="35000"/>
                  </a:schemeClr>
                </a:solidFill>
              </a:defRPr>
            </a:lvl1pPr>
            <a:lvl2pPr>
              <a:defRPr sz="1870">
                <a:solidFill>
                  <a:schemeClr val="tx1">
                    <a:lumMod val="65000"/>
                    <a:lumOff val="35000"/>
                  </a:schemeClr>
                </a:solidFill>
              </a:defRPr>
            </a:lvl2pPr>
            <a:lvl3pPr>
              <a:defRPr sz="1785">
                <a:solidFill>
                  <a:schemeClr val="tx1">
                    <a:lumMod val="65000"/>
                    <a:lumOff val="35000"/>
                  </a:schemeClr>
                </a:solidFill>
              </a:defRPr>
            </a:lvl3pPr>
            <a:lvl4pPr>
              <a:defRPr sz="1700">
                <a:solidFill>
                  <a:schemeClr val="tx1">
                    <a:lumMod val="65000"/>
                    <a:lumOff val="35000"/>
                  </a:schemeClr>
                </a:solidFill>
              </a:defRPr>
            </a:lvl4pPr>
            <a:lvl5pPr>
              <a:defRPr sz="1700">
                <a:solidFill>
                  <a:schemeClr val="tx1">
                    <a:lumMod val="65000"/>
                    <a:lumOff val="35000"/>
                  </a:schemeClr>
                </a:solidFill>
              </a:defRPr>
            </a:lvl5pPr>
            <a:lvl6pPr>
              <a:defRPr sz="2720"/>
            </a:lvl6pPr>
            <a:lvl7pPr>
              <a:defRPr sz="2720"/>
            </a:lvl7pPr>
            <a:lvl8pPr>
              <a:defRPr sz="2720"/>
            </a:lvl8pPr>
            <a:lvl9pPr>
              <a:defRPr sz="272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365852" y="1996092"/>
            <a:ext cx="5149900" cy="6994267"/>
          </a:xfrm>
        </p:spPr>
        <p:txBody>
          <a:bodyPr/>
          <a:lstStyle>
            <a:lvl1pPr>
              <a:defRPr sz="1700">
                <a:solidFill>
                  <a:schemeClr val="tx1">
                    <a:lumMod val="65000"/>
                    <a:lumOff val="35000"/>
                  </a:schemeClr>
                </a:solidFill>
              </a:defRPr>
            </a:lvl1pPr>
            <a:lvl2pPr>
              <a:defRPr sz="1700">
                <a:solidFill>
                  <a:schemeClr val="tx1">
                    <a:lumMod val="65000"/>
                    <a:lumOff val="35000"/>
                  </a:schemeClr>
                </a:solidFill>
              </a:defRPr>
            </a:lvl2pPr>
            <a:lvl3pPr>
              <a:defRPr sz="1700">
                <a:solidFill>
                  <a:schemeClr val="tx1">
                    <a:lumMod val="65000"/>
                    <a:lumOff val="35000"/>
                  </a:schemeClr>
                </a:solidFill>
              </a:defRPr>
            </a:lvl3pPr>
            <a:lvl4pPr>
              <a:defRPr sz="1700">
                <a:solidFill>
                  <a:schemeClr val="tx1">
                    <a:lumMod val="65000"/>
                    <a:lumOff val="35000"/>
                  </a:schemeClr>
                </a:solidFill>
              </a:defRPr>
            </a:lvl4pPr>
            <a:lvl5pPr>
              <a:defRPr sz="1700">
                <a:solidFill>
                  <a:schemeClr val="tx1">
                    <a:lumMod val="65000"/>
                    <a:lumOff val="35000"/>
                  </a:schemeClr>
                </a:solidFill>
              </a:defRPr>
            </a:lvl5pPr>
            <a:lvl6pPr>
              <a:defRPr sz="2720"/>
            </a:lvl6pPr>
            <a:lvl7pPr>
              <a:defRPr sz="2720"/>
            </a:lvl7pPr>
            <a:lvl8pPr>
              <a:defRPr sz="2720"/>
            </a:lvl8pPr>
            <a:lvl9pPr>
              <a:defRPr sz="272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11837620" y="1996092"/>
            <a:ext cx="5149900" cy="6994267"/>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48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66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userDrawn="1">
            <p:custDataLst>
              <p:tags r:id="rId2"/>
            </p:custDataLst>
            <p:extLst/>
          </p:nvPr>
        </p:nvGraphicFramePr>
        <p:xfrm>
          <a:off x="3" y="6"/>
          <a:ext cx="316769" cy="237563"/>
        </p:xfrm>
        <a:graphic>
          <a:graphicData uri="http://schemas.openxmlformats.org/presentationml/2006/ole">
            <mc:AlternateContent xmlns:mc="http://schemas.openxmlformats.org/markup-compatibility/2006">
              <mc:Choice xmlns:v="urn:schemas-microsoft-com:vml" Requires="v">
                <p:oleObj spid="_x0000_s3183" name="think-cell Slide" r:id="rId5" imgW="270" imgH="270" progId="TCLayout.ActiveDocument.1">
                  <p:embed/>
                </p:oleObj>
              </mc:Choice>
              <mc:Fallback>
                <p:oleObj name="think-cell Slide" r:id="rId5" imgW="270" imgH="270" progId="TCLayout.ActiveDocument.1">
                  <p:embed/>
                  <p:pic>
                    <p:nvPicPr>
                      <p:cNvPr id="13" name="Object 12" hidden="1"/>
                      <p:cNvPicPr/>
                      <p:nvPr/>
                    </p:nvPicPr>
                    <p:blipFill>
                      <a:blip r:embed="rId6"/>
                      <a:stretch>
                        <a:fillRect/>
                      </a:stretch>
                    </p:blipFill>
                    <p:spPr>
                      <a:xfrm>
                        <a:off x="3" y="6"/>
                        <a:ext cx="316769" cy="237563"/>
                      </a:xfrm>
                      <a:prstGeom prst="rect">
                        <a:avLst/>
                      </a:prstGeom>
                    </p:spPr>
                  </p:pic>
                </p:oleObj>
              </mc:Fallback>
            </mc:AlternateContent>
          </a:graphicData>
        </a:graphic>
      </p:graphicFrame>
      <p:pic>
        <p:nvPicPr>
          <p:cNvPr id="19952" name="Picture 496" descr="C:\Users\Suzanne Laz\Desktop\iStock_000030510148Large.png"/>
          <p:cNvPicPr>
            <a:picLocks noChangeAspect="1" noChangeArrowheads="1"/>
          </p:cNvPicPr>
          <p:nvPr userDrawn="1"/>
        </p:nvPicPr>
        <p:blipFill rotWithShape="1">
          <a:blip r:embed="rId7" cstate="screen">
            <a:extLst>
              <a:ext uri="{28A0092B-C50C-407E-A947-70E740481C1C}">
                <a14:useLocalDpi xmlns:a14="http://schemas.microsoft.com/office/drawing/2010/main"/>
              </a:ext>
            </a:extLst>
          </a:blip>
          <a:srcRect t="-5212"/>
          <a:stretch/>
        </p:blipFill>
        <p:spPr bwMode="auto">
          <a:xfrm>
            <a:off x="0" y="-285074"/>
            <a:ext cx="17881600" cy="940272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userDrawn="1"/>
        </p:nvSpPr>
        <p:spPr bwMode="ltGray">
          <a:xfrm>
            <a:off x="0" y="1012019"/>
            <a:ext cx="17881600" cy="19355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anchor="ctr" anchorCtr="0" compatLnSpc="1">
            <a:prstTxWarp prst="textNoShape">
              <a:avLst/>
            </a:prstTxWarp>
          </a:bodyPr>
          <a:lstStyle/>
          <a:p>
            <a:pPr algn="ctr" defTabSz="1188930"/>
            <a:endParaRPr lang="en-US" sz="2341" dirty="0">
              <a:solidFill>
                <a:srgbClr val="FFFFFF"/>
              </a:solidFill>
              <a:cs typeface="Arial" pitchFamily="34" charset="0"/>
            </a:endParaRPr>
          </a:p>
        </p:txBody>
      </p:sp>
      <p:sp>
        <p:nvSpPr>
          <p:cNvPr id="13314" name="Rectangle 1026"/>
          <p:cNvSpPr>
            <a:spLocks noGrp="1" noChangeArrowheads="1"/>
          </p:cNvSpPr>
          <p:nvPr userDrawn="1">
            <p:ph type="ctrTitle"/>
          </p:nvPr>
        </p:nvSpPr>
        <p:spPr bwMode="auto">
          <a:xfrm>
            <a:off x="3287220" y="6596651"/>
            <a:ext cx="13378732" cy="640625"/>
          </a:xfrm>
          <a:prstGeom prst="rect">
            <a:avLst/>
          </a:prstGeom>
        </p:spPr>
        <p:txBody>
          <a:bodyPr wrap="square" anchor="b" anchorCtr="0">
            <a:spAutoFit/>
          </a:bodyPr>
          <a:lstStyle>
            <a:lvl1pPr>
              <a:defRPr sz="4163" b="0" baseline="0">
                <a:latin typeface="+mj-lt"/>
                <a:ea typeface="+mj-ea"/>
              </a:defRPr>
            </a:lvl1pPr>
          </a:lstStyle>
          <a:p>
            <a:pPr lvl="0"/>
            <a:r>
              <a:rPr lang="en-US" noProof="0"/>
              <a:t>Click to edit Master title style</a:t>
            </a:r>
            <a:endParaRPr lang="en-US" noProof="0" dirty="0"/>
          </a:p>
        </p:txBody>
      </p:sp>
      <p:sp>
        <p:nvSpPr>
          <p:cNvPr id="13315" name="Rectangle 1027"/>
          <p:cNvSpPr>
            <a:spLocks noGrp="1" noChangeArrowheads="1"/>
          </p:cNvSpPr>
          <p:nvPr userDrawn="1">
            <p:ph type="subTitle" idx="1" hasCustomPrompt="1"/>
          </p:nvPr>
        </p:nvSpPr>
        <p:spPr bwMode="auto">
          <a:xfrm>
            <a:off x="3287220" y="7792663"/>
            <a:ext cx="13378732" cy="360227"/>
          </a:xfrm>
        </p:spPr>
        <p:txBody>
          <a:bodyPr wrap="square" anchor="ctr" anchorCtr="0">
            <a:spAutoFit/>
          </a:bodyPr>
          <a:lstStyle>
            <a:lvl1pPr>
              <a:defRPr sz="2341" baseline="0">
                <a:solidFill>
                  <a:schemeClr val="accent6"/>
                </a:solidFill>
                <a:latin typeface="+mj-lt"/>
                <a:ea typeface="+mj-ea"/>
              </a:defRPr>
            </a:lvl1pPr>
          </a:lstStyle>
          <a:p>
            <a:pPr lvl="0"/>
            <a:r>
              <a:rPr lang="en-US" noProof="0" dirty="0"/>
              <a:t>Subtitle</a:t>
            </a:r>
          </a:p>
        </p:txBody>
      </p:sp>
      <p:sp>
        <p:nvSpPr>
          <p:cNvPr id="24" name="Rectangle 1027"/>
          <p:cNvSpPr txBox="1">
            <a:spLocks noChangeArrowheads="1"/>
          </p:cNvSpPr>
          <p:nvPr userDrawn="1"/>
        </p:nvSpPr>
        <p:spPr bwMode="auto">
          <a:xfrm>
            <a:off x="12808926" y="9737597"/>
            <a:ext cx="4209486" cy="160044"/>
          </a:xfrm>
          <a:prstGeom prst="rect">
            <a:avLst/>
          </a:prstGeom>
          <a:extLst/>
        </p:spPr>
        <p:txBody>
          <a:bodyPr vert="horz" wrap="none" lIns="0" tIns="0" rIns="0" bIns="0" rtlCol="0" anchor="ctr">
            <a:spAutoFit/>
          </a:bodyPr>
          <a:lstStyle>
            <a:defPPr>
              <a:defRPr lang="en-US"/>
            </a:defPPr>
            <a:lvl1pPr algn="ctr">
              <a:defRPr sz="800">
                <a:solidFill>
                  <a:srgbClr val="808080"/>
                </a:solidFill>
              </a:defRPr>
            </a:lvl1pPr>
          </a:lstStyle>
          <a:p>
            <a:pPr algn="r"/>
            <a:r>
              <a:rPr lang="en-US" sz="1040" dirty="0"/>
              <a:t>CONFIDENTIAL | DOCUMENT USE IN ACCORDANCE WITH COMPANY POLICIES</a:t>
            </a:r>
          </a:p>
        </p:txBody>
      </p:sp>
      <p:grpSp>
        <p:nvGrpSpPr>
          <p:cNvPr id="15" name="McK Title Elements" hidden="1"/>
          <p:cNvGrpSpPr>
            <a:grpSpLocks/>
          </p:cNvGrpSpPr>
          <p:nvPr userDrawn="1"/>
        </p:nvGrpSpPr>
        <p:grpSpPr bwMode="auto">
          <a:xfrm>
            <a:off x="3467036" y="8708277"/>
            <a:ext cx="9886356" cy="724567"/>
            <a:chOff x="1663" y="3106"/>
            <a:chExt cx="3109" cy="305"/>
          </a:xfrm>
        </p:grpSpPr>
        <p:sp>
          <p:nvSpPr>
            <p:cNvPr id="16" name="McK Document type"/>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821" dirty="0">
                  <a:solidFill>
                    <a:srgbClr val="808080"/>
                  </a:solidFill>
                  <a:latin typeface="Arial"/>
                </a:rPr>
                <a:t>Document type</a:t>
              </a:r>
            </a:p>
          </p:txBody>
        </p:sp>
        <p:sp>
          <p:nvSpPr>
            <p:cNvPr id="17" name="McK Date"/>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821" dirty="0">
                  <a:solidFill>
                    <a:srgbClr val="808080"/>
                  </a:solidFill>
                  <a:latin typeface="Arial"/>
                </a:rPr>
                <a:t>Date</a:t>
              </a:r>
            </a:p>
          </p:txBody>
        </p:sp>
      </p:grpSp>
      <p:grpSp>
        <p:nvGrpSpPr>
          <p:cNvPr id="2" name="Group 1"/>
          <p:cNvGrpSpPr/>
          <p:nvPr userDrawn="1"/>
        </p:nvGrpSpPr>
        <p:grpSpPr>
          <a:xfrm>
            <a:off x="3287221" y="1218342"/>
            <a:ext cx="11307181" cy="930872"/>
            <a:chOff x="1558044" y="1890472"/>
            <a:chExt cx="5666640" cy="622050"/>
          </a:xfrm>
        </p:grpSpPr>
        <p:pic>
          <p:nvPicPr>
            <p:cNvPr id="19462" name="Picture 5" descr="jnj_InformationTechnology_logo_preferred_RGB_2color.png"/>
            <p:cNvPicPr>
              <a:picLocks noChangeAspect="1"/>
            </p:cNvPicPr>
            <p:nvPr userDrawn="1">
              <p:custDataLst>
                <p:tags r:id="rId3"/>
              </p:custDataLst>
            </p:nvPr>
          </p:nvPicPr>
          <p:blipFill rotWithShape="1">
            <a:blip r:embed="rId8" cstate="email">
              <a:extLst>
                <a:ext uri="{28A0092B-C50C-407E-A947-70E740481C1C}">
                  <a14:useLocalDpi xmlns:a14="http://schemas.microsoft.com/office/drawing/2010/main"/>
                </a:ext>
              </a:extLst>
            </a:blip>
            <a:srcRect/>
            <a:stretch/>
          </p:blipFill>
          <p:spPr bwMode="auto">
            <a:xfrm>
              <a:off x="5088048" y="1906181"/>
              <a:ext cx="2136636" cy="590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jnj_logo_rgb.png"/>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558044" y="1890472"/>
              <a:ext cx="3430416" cy="622050"/>
            </a:xfrm>
            <a:prstGeom prst="rect">
              <a:avLst/>
            </a:prstGeom>
          </p:spPr>
        </p:pic>
      </p:grpSp>
      <p:sp>
        <p:nvSpPr>
          <p:cNvPr id="19" name="Rectangle 18"/>
          <p:cNvSpPr/>
          <p:nvPr userDrawn="1"/>
        </p:nvSpPr>
        <p:spPr bwMode="ltGray">
          <a:xfrm>
            <a:off x="0" y="2313257"/>
            <a:ext cx="17881600" cy="520262"/>
          </a:xfrm>
          <a:prstGeom prst="rect">
            <a:avLst/>
          </a:prstGeom>
          <a:solidFill>
            <a:srgbClr val="F30617"/>
          </a:solidFill>
          <a:ln>
            <a:noFill/>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anchor="ctr" anchorCtr="0" compatLnSpc="1">
            <a:prstTxWarp prst="textNoShape">
              <a:avLst/>
            </a:prstTxWarp>
          </a:bodyPr>
          <a:lstStyle/>
          <a:p>
            <a:pPr algn="ctr" defTabSz="1188930"/>
            <a:endParaRPr lang="en-US" sz="2341" dirty="0">
              <a:solidFill>
                <a:srgbClr val="000000"/>
              </a:solidFill>
              <a:cs typeface="Arial" pitchFamily="34" charset="0"/>
            </a:endParaRPr>
          </a:p>
        </p:txBody>
      </p:sp>
    </p:spTree>
    <p:extLst>
      <p:ext uri="{BB962C8B-B14F-4D97-AF65-F5344CB8AC3E}">
        <p14:creationId xmlns:p14="http://schemas.microsoft.com/office/powerpoint/2010/main" val="30527423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5C4A46E-A879-4A9B-B27D-C9198694D6C1}" type="slidenum">
              <a:rPr lang="en-US" smtClean="0"/>
              <a:pPr/>
              <a:t>‹#›</a:t>
            </a:fld>
            <a:endParaRPr lang="en-US" dirty="0"/>
          </a:p>
        </p:txBody>
      </p:sp>
    </p:spTree>
    <p:extLst>
      <p:ext uri="{BB962C8B-B14F-4D97-AF65-F5344CB8AC3E}">
        <p14:creationId xmlns:p14="http://schemas.microsoft.com/office/powerpoint/2010/main" val="197104104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5C4A46E-A879-4A9B-B27D-C9198694D6C1}" type="slidenum">
              <a:rPr lang="en-US" smtClean="0"/>
              <a:pPr/>
              <a:t>‹#›</a:t>
            </a:fld>
            <a:endParaRPr lang="en-US" dirty="0"/>
          </a:p>
        </p:txBody>
      </p:sp>
    </p:spTree>
    <p:extLst>
      <p:ext uri="{BB962C8B-B14F-4D97-AF65-F5344CB8AC3E}">
        <p14:creationId xmlns:p14="http://schemas.microsoft.com/office/powerpoint/2010/main" val="38797360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pic>
        <p:nvPicPr>
          <p:cNvPr id="11" name="Picture 10" descr="johnson_global_services_preferred-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827550" y="8828523"/>
            <a:ext cx="4971957" cy="1491586"/>
          </a:xfrm>
          <a:prstGeom prst="rect">
            <a:avLst/>
          </a:prstGeom>
        </p:spPr>
      </p:pic>
      <p:sp>
        <p:nvSpPr>
          <p:cNvPr id="14" name="TextBox 13"/>
          <p:cNvSpPr txBox="1"/>
          <p:nvPr userDrawn="1"/>
        </p:nvSpPr>
        <p:spPr>
          <a:xfrm>
            <a:off x="638629" y="9356735"/>
            <a:ext cx="359394" cy="262829"/>
          </a:xfrm>
          <a:prstGeom prst="rect">
            <a:avLst/>
          </a:prstGeom>
          <a:noFill/>
        </p:spPr>
        <p:txBody>
          <a:bodyPr wrap="none" rtlCol="0">
            <a:spAutoFit/>
          </a:bodyPr>
          <a:lstStyle/>
          <a:p>
            <a:pPr fontAlgn="auto">
              <a:spcBef>
                <a:spcPts val="0"/>
              </a:spcBef>
              <a:spcAft>
                <a:spcPts val="0"/>
              </a:spcAft>
            </a:pPr>
            <a:fld id="{767C7102-4F33-DA4F-A4CA-EDAFE6A82D78}" type="slidenum">
              <a:rPr lang="en-US" sz="1108" smtClean="0">
                <a:solidFill>
                  <a:srgbClr val="828282"/>
                </a:solidFill>
                <a:latin typeface="Arial"/>
                <a:ea typeface="+mn-ea"/>
                <a:cs typeface="Arial"/>
              </a:rPr>
              <a:pPr fontAlgn="auto">
                <a:spcBef>
                  <a:spcPts val="0"/>
                </a:spcBef>
                <a:spcAft>
                  <a:spcPts val="0"/>
                </a:spcAft>
              </a:pPr>
              <a:t>‹#›</a:t>
            </a:fld>
            <a:endParaRPr lang="en-US" sz="1108" dirty="0">
              <a:solidFill>
                <a:srgbClr val="828282"/>
              </a:solidFill>
              <a:latin typeface="Arial"/>
              <a:ea typeface="+mn-ea"/>
              <a:cs typeface="Arial"/>
            </a:endParaRPr>
          </a:p>
        </p:txBody>
      </p:sp>
      <p:sp>
        <p:nvSpPr>
          <p:cNvPr id="6" name="Text Placeholder 25"/>
          <p:cNvSpPr>
            <a:spLocks noGrp="1"/>
          </p:cNvSpPr>
          <p:nvPr>
            <p:ph type="body" sz="quarter" idx="11"/>
          </p:nvPr>
        </p:nvSpPr>
        <p:spPr>
          <a:xfrm>
            <a:off x="1111398" y="814482"/>
            <a:ext cx="15280076" cy="906275"/>
          </a:xfrm>
          <a:prstGeom prst="rect">
            <a:avLst/>
          </a:prstGeom>
        </p:spPr>
        <p:txBody>
          <a:bodyPr vert="horz"/>
          <a:lstStyle>
            <a:lvl1pPr marL="0" indent="0">
              <a:buNone/>
              <a:defRPr>
                <a:solidFill>
                  <a:srgbClr val="F30617"/>
                </a:solidFill>
                <a:latin typeface="Georgia"/>
                <a:cs typeface="Georgia"/>
              </a:defRPr>
            </a:lvl1pPr>
          </a:lstStyle>
          <a:p>
            <a:pPr lvl="0"/>
            <a:r>
              <a:rPr lang="en-US" dirty="0"/>
              <a:t>Click to edit Master text styles</a:t>
            </a:r>
          </a:p>
        </p:txBody>
      </p:sp>
      <p:sp>
        <p:nvSpPr>
          <p:cNvPr id="4" name="Content Placeholder 3"/>
          <p:cNvSpPr>
            <a:spLocks noGrp="1"/>
          </p:cNvSpPr>
          <p:nvPr>
            <p:ph sz="quarter" idx="12"/>
          </p:nvPr>
        </p:nvSpPr>
        <p:spPr>
          <a:xfrm>
            <a:off x="1306975" y="2430784"/>
            <a:ext cx="15084494" cy="6398261"/>
          </a:xfrm>
          <a:prstGeom prst="rect">
            <a:avLst/>
          </a:prstGeom>
        </p:spPr>
        <p:txBody>
          <a:bodyPr vert="horz"/>
          <a:lstStyle>
            <a:lvl1pPr>
              <a:defRPr sz="2217">
                <a:latin typeface="Arial"/>
                <a:cs typeface="Arial"/>
              </a:defRPr>
            </a:lvl1pPr>
            <a:lvl2pPr>
              <a:defRPr sz="2217">
                <a:latin typeface="Arial"/>
                <a:cs typeface="Arial"/>
              </a:defRPr>
            </a:lvl2pPr>
            <a:lvl3pPr>
              <a:defRPr sz="2217">
                <a:latin typeface="Arial"/>
                <a:cs typeface="Arial"/>
              </a:defRPr>
            </a:lvl3pPr>
            <a:lvl4pPr>
              <a:defRPr sz="2217">
                <a:latin typeface="Arial"/>
                <a:cs typeface="Arial"/>
              </a:defRPr>
            </a:lvl4pPr>
            <a:lvl5pPr>
              <a:defRPr sz="2217">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97175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itle-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7881600" cy="10058400"/>
          </a:xfrm>
          <a:prstGeom prst="rect">
            <a:avLst/>
          </a:prstGeom>
        </p:spPr>
      </p:pic>
    </p:spTree>
    <p:extLst>
      <p:ext uri="{BB962C8B-B14F-4D97-AF65-F5344CB8AC3E}">
        <p14:creationId xmlns:p14="http://schemas.microsoft.com/office/powerpoint/2010/main" val="54423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_Title-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7881600" cy="1005840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63543" y="9063845"/>
            <a:ext cx="3103827" cy="597697"/>
          </a:xfrm>
          <a:prstGeom prst="rect">
            <a:avLst/>
          </a:prstGeom>
        </p:spPr>
      </p:pic>
      <p:sp>
        <p:nvSpPr>
          <p:cNvPr id="5" name="Title 4"/>
          <p:cNvSpPr>
            <a:spLocks noGrp="1"/>
          </p:cNvSpPr>
          <p:nvPr>
            <p:ph type="title" hasCustomPrompt="1"/>
          </p:nvPr>
        </p:nvSpPr>
        <p:spPr>
          <a:xfrm>
            <a:off x="10430994" y="3463439"/>
            <a:ext cx="6968587" cy="2113860"/>
          </a:xfrm>
        </p:spPr>
        <p:txBody>
          <a:bodyPr/>
          <a:lstStyle>
            <a:lvl1pPr>
              <a:lnSpc>
                <a:spcPts val="8800"/>
              </a:lnSpc>
              <a:defRPr sz="10559" b="1" spc="-293" baseline="0">
                <a:latin typeface="Arial Narrow" panose="020B0606020202030204" pitchFamily="34" charset="0"/>
              </a:defRPr>
            </a:lvl1pPr>
          </a:lstStyle>
          <a:p>
            <a:r>
              <a:rPr lang="en-US" dirty="0"/>
              <a:t>CLICK TO EDIT MASTER TITLE STYLE</a:t>
            </a:r>
          </a:p>
        </p:txBody>
      </p:sp>
    </p:spTree>
    <p:extLst>
      <p:ext uri="{BB962C8B-B14F-4D97-AF65-F5344CB8AC3E}">
        <p14:creationId xmlns:p14="http://schemas.microsoft.com/office/powerpoint/2010/main" val="302479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Intro">
    <p:spTree>
      <p:nvGrpSpPr>
        <p:cNvPr id="1" name=""/>
        <p:cNvGrpSpPr/>
        <p:nvPr/>
      </p:nvGrpSpPr>
      <p:grpSpPr>
        <a:xfrm>
          <a:off x="0" y="0"/>
          <a:ext cx="0" cy="0"/>
          <a:chOff x="0" y="0"/>
          <a:chExt cx="0" cy="0"/>
        </a:xfrm>
      </p:grpSpPr>
      <p:sp>
        <p:nvSpPr>
          <p:cNvPr id="3" name="Rectangle 2"/>
          <p:cNvSpPr/>
          <p:nvPr userDrawn="1"/>
        </p:nvSpPr>
        <p:spPr>
          <a:xfrm>
            <a:off x="0" y="6"/>
            <a:ext cx="17881600" cy="941885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Content Placeholder 2"/>
          <p:cNvSpPr>
            <a:spLocks noGrp="1"/>
          </p:cNvSpPr>
          <p:nvPr>
            <p:ph idx="1" hasCustomPrompt="1"/>
          </p:nvPr>
        </p:nvSpPr>
        <p:spPr>
          <a:xfrm>
            <a:off x="1123855" y="5117723"/>
            <a:ext cx="12120840" cy="645031"/>
          </a:xfrm>
        </p:spPr>
        <p:txBody>
          <a:bodyPr anchor="b"/>
          <a:lstStyle>
            <a:lvl1pPr marL="0" indent="0">
              <a:buNone/>
              <a:defRPr sz="3520" baseline="0">
                <a:solidFill>
                  <a:srgbClr val="FFFFFF"/>
                </a:solidFill>
              </a:defRPr>
            </a:lvl1pPr>
            <a:lvl2pPr>
              <a:defRPr>
                <a:solidFill>
                  <a:schemeClr val="tx1">
                    <a:lumMod val="65000"/>
                    <a:lumOff val="35000"/>
                  </a:schemeClr>
                </a:solidFill>
              </a:defRPr>
            </a:lvl2pPr>
          </a:lstStyle>
          <a:p>
            <a:pPr lvl="0"/>
            <a:r>
              <a:rPr lang="en-US" dirty="0"/>
              <a:t>Section Headline</a:t>
            </a:r>
          </a:p>
        </p:txBody>
      </p:sp>
      <p:sp>
        <p:nvSpPr>
          <p:cNvPr id="9" name="Content Placeholder 2"/>
          <p:cNvSpPr>
            <a:spLocks noGrp="1"/>
          </p:cNvSpPr>
          <p:nvPr>
            <p:ph idx="10" hasCustomPrompt="1"/>
          </p:nvPr>
        </p:nvSpPr>
        <p:spPr>
          <a:xfrm>
            <a:off x="1123855" y="5917316"/>
            <a:ext cx="12120840" cy="645031"/>
          </a:xfrm>
        </p:spPr>
        <p:txBody>
          <a:bodyPr anchor="b"/>
          <a:lstStyle>
            <a:lvl1pPr marL="0" indent="0">
              <a:buNone/>
              <a:defRPr sz="2640" baseline="0">
                <a:solidFill>
                  <a:srgbClr val="FFFFFF"/>
                </a:solidFill>
              </a:defRPr>
            </a:lvl1pPr>
            <a:lvl2pPr>
              <a:defRPr>
                <a:solidFill>
                  <a:schemeClr val="tx1">
                    <a:lumMod val="65000"/>
                    <a:lumOff val="35000"/>
                  </a:schemeClr>
                </a:solidFill>
              </a:defRPr>
            </a:lvl2pPr>
          </a:lstStyle>
          <a:p>
            <a:pPr lvl="0"/>
            <a:r>
              <a:rPr lang="en-US" dirty="0"/>
              <a:t>Section </a:t>
            </a:r>
            <a:r>
              <a:rPr lang="en-US" dirty="0" err="1"/>
              <a:t>SubHead</a:t>
            </a:r>
            <a:endParaRPr lang="en-US" dirty="0"/>
          </a:p>
        </p:txBody>
      </p:sp>
      <p:sp>
        <p:nvSpPr>
          <p:cNvPr id="11" name="Rectangle 10"/>
          <p:cNvSpPr/>
          <p:nvPr userDrawn="1"/>
        </p:nvSpPr>
        <p:spPr>
          <a:xfrm>
            <a:off x="0" y="9256463"/>
            <a:ext cx="17881600" cy="801941"/>
          </a:xfrm>
          <a:prstGeom prst="rect">
            <a:avLst/>
          </a:prstGeom>
          <a:solidFill>
            <a:srgbClr val="E20B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descr="jnj_InformationTechnology_logo_horizontal_RGB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002" y="9386183"/>
            <a:ext cx="5073077" cy="548526"/>
          </a:xfrm>
          <a:prstGeom prst="rect">
            <a:avLst/>
          </a:prstGeom>
        </p:spPr>
      </p:pic>
      <p:sp>
        <p:nvSpPr>
          <p:cNvPr id="10" name="Text Placeholder 10"/>
          <p:cNvSpPr txBox="1">
            <a:spLocks/>
          </p:cNvSpPr>
          <p:nvPr userDrawn="1"/>
        </p:nvSpPr>
        <p:spPr bwMode="auto">
          <a:xfrm>
            <a:off x="16721884" y="9307370"/>
            <a:ext cx="1345984" cy="808708"/>
          </a:xfrm>
          <a:prstGeom prst="rect">
            <a:avLst/>
          </a:prstGeom>
          <a:noFill/>
          <a:ln w="9525">
            <a:noFill/>
            <a:miter lim="800000"/>
            <a:headEnd/>
            <a:tailEnd/>
          </a:ln>
        </p:spPr>
        <p:txBody>
          <a:bodyPr lIns="133968" tIns="66986" rIns="402336" bIns="66986" anchor="ctr"/>
          <a:lstStyle/>
          <a:p>
            <a:pPr marL="500582" indent="-500582" algn="ctr" defTabSz="668219">
              <a:spcBef>
                <a:spcPct val="20000"/>
              </a:spcBef>
              <a:buFont typeface="Arial" pitchFamily="34" charset="0"/>
              <a:buNone/>
              <a:defRPr/>
            </a:pPr>
            <a:r>
              <a:rPr lang="en-US" sz="1320" dirty="0">
                <a:solidFill>
                  <a:schemeClr val="bg1">
                    <a:lumMod val="65000"/>
                  </a:schemeClr>
                </a:solidFill>
                <a:cs typeface="Arial" pitchFamily="34" charset="0"/>
                <a:sym typeface="Arial" pitchFamily="34" charset="0"/>
              </a:rPr>
              <a:t>  </a:t>
            </a:r>
            <a:fld id="{C1209FD9-C7F3-4875-AF7D-3292D13E6022}" type="slidenum">
              <a:rPr lang="en-US" sz="1320">
                <a:solidFill>
                  <a:srgbClr val="FFFFFF"/>
                </a:solidFill>
                <a:cs typeface="Arial" pitchFamily="34" charset="0"/>
                <a:sym typeface="Arial" pitchFamily="34" charset="0"/>
              </a:rPr>
              <a:pPr marL="500582" indent="-500582" algn="ctr" defTabSz="668219">
                <a:spcBef>
                  <a:spcPct val="20000"/>
                </a:spcBef>
                <a:buFont typeface="Arial" pitchFamily="34" charset="0"/>
                <a:buNone/>
                <a:defRPr/>
              </a:pPr>
              <a:t>‹#›</a:t>
            </a:fld>
            <a:endParaRPr lang="en-US" sz="1320" dirty="0">
              <a:solidFill>
                <a:srgbClr val="FFFFFF"/>
              </a:solidFill>
              <a:cs typeface="Arial" pitchFamily="34" charset="0"/>
              <a:sym typeface="Arial" pitchFamily="34" charset="0"/>
            </a:endParaRPr>
          </a:p>
        </p:txBody>
      </p:sp>
    </p:spTree>
    <p:extLst>
      <p:ext uri="{BB962C8B-B14F-4D97-AF65-F5344CB8AC3E}">
        <p14:creationId xmlns:p14="http://schemas.microsoft.com/office/powerpoint/2010/main" val="2922402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894080" y="429158"/>
            <a:ext cx="16093440" cy="710594"/>
          </a:xfrm>
          <a:prstGeom prst="rect">
            <a:avLst/>
          </a:prstGeom>
          <a:noFill/>
          <a:ln w="9525">
            <a:noFill/>
            <a:miter lim="800000"/>
            <a:headEnd/>
            <a:tailEnd/>
          </a:ln>
        </p:spPr>
        <p:txBody>
          <a:bodyPr vert="horz" wrap="square" lIns="0" tIns="0" rIns="91342" bIns="0" numCol="1" anchor="b" anchorCtr="0" compatLnSpc="1">
            <a:prstTxWarp prst="textNoShape">
              <a:avLst/>
            </a:prstTxWarp>
          </a:bodyPr>
          <a:lstStyle/>
          <a:p>
            <a:pPr lvl="0"/>
            <a:r>
              <a:rPr lang="en-US"/>
              <a:t>Click to edit Master title style</a:t>
            </a:r>
            <a:endParaRPr lang="en-US" dirty="0"/>
          </a:p>
        </p:txBody>
      </p:sp>
      <p:sp>
        <p:nvSpPr>
          <p:cNvPr id="5" name="Text Placeholder 2"/>
          <p:cNvSpPr>
            <a:spLocks noGrp="1"/>
          </p:cNvSpPr>
          <p:nvPr>
            <p:ph idx="1"/>
          </p:nvPr>
        </p:nvSpPr>
        <p:spPr bwMode="auto">
          <a:xfrm>
            <a:off x="894080" y="2027277"/>
            <a:ext cx="16093440" cy="695776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02676" indent="-302676">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94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NO Background">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894080" y="429158"/>
            <a:ext cx="16093440" cy="710594"/>
          </a:xfrm>
          <a:prstGeom prst="rect">
            <a:avLst/>
          </a:prstGeom>
          <a:noFill/>
          <a:ln w="9525">
            <a:noFill/>
            <a:miter lim="800000"/>
            <a:headEnd/>
            <a:tailEnd/>
          </a:ln>
        </p:spPr>
        <p:txBody>
          <a:bodyPr vert="horz" wrap="square" lIns="0" tIns="0" rIns="91342" bIns="0" numCol="1" anchor="b" anchorCtr="0" compatLnSpc="1">
            <a:prstTxWarp prst="textNoShape">
              <a:avLst/>
            </a:prstTxWarp>
          </a:bodyPr>
          <a:lstStyle/>
          <a:p>
            <a:pPr lvl="0"/>
            <a:r>
              <a:rPr lang="en-US"/>
              <a:t>Click to edit Master title style</a:t>
            </a:r>
            <a:endParaRPr lang="en-US" dirty="0"/>
          </a:p>
        </p:txBody>
      </p:sp>
      <p:sp>
        <p:nvSpPr>
          <p:cNvPr id="5" name="Text Placeholder 2"/>
          <p:cNvSpPr>
            <a:spLocks noGrp="1"/>
          </p:cNvSpPr>
          <p:nvPr>
            <p:ph idx="1"/>
          </p:nvPr>
        </p:nvSpPr>
        <p:spPr bwMode="auto">
          <a:xfrm>
            <a:off x="894080" y="2027277"/>
            <a:ext cx="16093440" cy="695776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02676" indent="-302676">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0" y="9409160"/>
            <a:ext cx="17881600" cy="649243"/>
          </a:xfrm>
          <a:prstGeom prst="rect">
            <a:avLst/>
          </a:prstGeom>
          <a:solidFill>
            <a:srgbClr val="E20B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 Placeholder 10"/>
          <p:cNvSpPr txBox="1">
            <a:spLocks/>
          </p:cNvSpPr>
          <p:nvPr userDrawn="1"/>
        </p:nvSpPr>
        <p:spPr bwMode="auto">
          <a:xfrm>
            <a:off x="16721884" y="9307370"/>
            <a:ext cx="1345984" cy="808708"/>
          </a:xfrm>
          <a:prstGeom prst="rect">
            <a:avLst/>
          </a:prstGeom>
          <a:noFill/>
          <a:ln w="9525">
            <a:noFill/>
            <a:miter lim="800000"/>
            <a:headEnd/>
            <a:tailEnd/>
          </a:ln>
        </p:spPr>
        <p:txBody>
          <a:bodyPr lIns="133968" tIns="66986" rIns="402336" bIns="66986" anchor="ctr"/>
          <a:lstStyle/>
          <a:p>
            <a:pPr marL="500582" indent="-500582" algn="ctr" defTabSz="668219">
              <a:spcBef>
                <a:spcPct val="20000"/>
              </a:spcBef>
              <a:buFont typeface="Arial" pitchFamily="34" charset="0"/>
              <a:buNone/>
              <a:defRPr/>
            </a:pPr>
            <a:r>
              <a:rPr lang="en-US" sz="1320" dirty="0">
                <a:solidFill>
                  <a:schemeClr val="bg1">
                    <a:lumMod val="65000"/>
                  </a:schemeClr>
                </a:solidFill>
                <a:cs typeface="Arial" pitchFamily="34" charset="0"/>
                <a:sym typeface="Arial" pitchFamily="34" charset="0"/>
              </a:rPr>
              <a:t>  </a:t>
            </a:r>
            <a:fld id="{C1209FD9-C7F3-4875-AF7D-3292D13E6022}" type="slidenum">
              <a:rPr lang="en-US" sz="1320">
                <a:solidFill>
                  <a:srgbClr val="FFFFFF"/>
                </a:solidFill>
                <a:cs typeface="Arial" pitchFamily="34" charset="0"/>
                <a:sym typeface="Arial" pitchFamily="34" charset="0"/>
              </a:rPr>
              <a:pPr marL="500582" indent="-500582" algn="ctr" defTabSz="668219">
                <a:spcBef>
                  <a:spcPct val="20000"/>
                </a:spcBef>
                <a:buFont typeface="Arial" pitchFamily="34" charset="0"/>
                <a:buNone/>
                <a:defRPr/>
              </a:pPr>
              <a:t>‹#›</a:t>
            </a:fld>
            <a:endParaRPr lang="en-US" sz="1320" dirty="0">
              <a:solidFill>
                <a:srgbClr val="FFFFFF"/>
              </a:solidFill>
              <a:cs typeface="Arial" pitchFamily="34" charset="0"/>
              <a:sym typeface="Arial" pitchFamily="34" charset="0"/>
            </a:endParaRPr>
          </a:p>
        </p:txBody>
      </p:sp>
      <p:pic>
        <p:nvPicPr>
          <p:cNvPr id="8" name="Picture 7" descr="jnj_InformationTechnology_logo_horizontal_RGB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002" y="9452139"/>
            <a:ext cx="5073077" cy="548526"/>
          </a:xfrm>
          <a:prstGeom prst="rect">
            <a:avLst/>
          </a:prstGeom>
        </p:spPr>
      </p:pic>
    </p:spTree>
    <p:extLst>
      <p:ext uri="{BB962C8B-B14F-4D97-AF65-F5344CB8AC3E}">
        <p14:creationId xmlns:p14="http://schemas.microsoft.com/office/powerpoint/2010/main" val="241005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11" name="Rectangle 10"/>
          <p:cNvSpPr/>
          <p:nvPr userDrawn="1"/>
        </p:nvSpPr>
        <p:spPr>
          <a:xfrm>
            <a:off x="0" y="9409160"/>
            <a:ext cx="17881600" cy="649243"/>
          </a:xfrm>
          <a:prstGeom prst="rect">
            <a:avLst/>
          </a:prstGeom>
          <a:solidFill>
            <a:srgbClr val="E20B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descr="jnj_InformationTechnology_logo_horizontal_RGB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002" y="9452139"/>
            <a:ext cx="5073077" cy="548526"/>
          </a:xfrm>
          <a:prstGeom prst="rect">
            <a:avLst/>
          </a:prstGeom>
        </p:spPr>
      </p:pic>
      <p:sp>
        <p:nvSpPr>
          <p:cNvPr id="4" name="Title Placeholder 1"/>
          <p:cNvSpPr>
            <a:spLocks noGrp="1"/>
          </p:cNvSpPr>
          <p:nvPr>
            <p:ph type="title"/>
          </p:nvPr>
        </p:nvSpPr>
        <p:spPr bwMode="auto">
          <a:xfrm>
            <a:off x="894080" y="429158"/>
            <a:ext cx="16093440" cy="710594"/>
          </a:xfrm>
          <a:prstGeom prst="rect">
            <a:avLst/>
          </a:prstGeom>
          <a:noFill/>
          <a:ln w="9525">
            <a:noFill/>
            <a:miter lim="800000"/>
            <a:headEnd/>
            <a:tailEnd/>
          </a:ln>
        </p:spPr>
        <p:txBody>
          <a:bodyPr vert="horz" wrap="square" lIns="0" tIns="0" rIns="91342" bIns="0" numCol="1" anchor="b" anchorCtr="0" compatLnSpc="1">
            <a:prstTxWarp prst="textNoShape">
              <a:avLst/>
            </a:prstTxWarp>
          </a:bodyPr>
          <a:lstStyle/>
          <a:p>
            <a:pPr lvl="0"/>
            <a:r>
              <a:rPr lang="en-US"/>
              <a:t>Click to edit Master title style</a:t>
            </a:r>
            <a:endParaRPr lang="en-US" dirty="0"/>
          </a:p>
        </p:txBody>
      </p:sp>
      <p:sp>
        <p:nvSpPr>
          <p:cNvPr id="5" name="Text Placeholder 2"/>
          <p:cNvSpPr>
            <a:spLocks noGrp="1"/>
          </p:cNvSpPr>
          <p:nvPr>
            <p:ph idx="1"/>
          </p:nvPr>
        </p:nvSpPr>
        <p:spPr bwMode="auto">
          <a:xfrm>
            <a:off x="894080" y="2011686"/>
            <a:ext cx="16093440" cy="697335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0"/>
          <p:cNvSpPr txBox="1">
            <a:spLocks/>
          </p:cNvSpPr>
          <p:nvPr userDrawn="1"/>
        </p:nvSpPr>
        <p:spPr bwMode="auto">
          <a:xfrm>
            <a:off x="16721884" y="9307370"/>
            <a:ext cx="1345984" cy="808708"/>
          </a:xfrm>
          <a:prstGeom prst="rect">
            <a:avLst/>
          </a:prstGeom>
          <a:noFill/>
          <a:ln w="9525">
            <a:noFill/>
            <a:miter lim="800000"/>
            <a:headEnd/>
            <a:tailEnd/>
          </a:ln>
        </p:spPr>
        <p:txBody>
          <a:bodyPr lIns="133968" tIns="66986" rIns="402336" bIns="66986" anchor="ctr"/>
          <a:lstStyle/>
          <a:p>
            <a:pPr marL="500582" indent="-500582" algn="ctr" defTabSz="668219">
              <a:spcBef>
                <a:spcPct val="20000"/>
              </a:spcBef>
              <a:buFont typeface="Arial" pitchFamily="34" charset="0"/>
              <a:buNone/>
              <a:defRPr/>
            </a:pPr>
            <a:r>
              <a:rPr lang="en-US" sz="1320" dirty="0">
                <a:solidFill>
                  <a:schemeClr val="bg1">
                    <a:lumMod val="65000"/>
                  </a:schemeClr>
                </a:solidFill>
                <a:cs typeface="Arial" pitchFamily="34" charset="0"/>
                <a:sym typeface="Arial" pitchFamily="34" charset="0"/>
              </a:rPr>
              <a:t>  </a:t>
            </a:r>
            <a:fld id="{C1209FD9-C7F3-4875-AF7D-3292D13E6022}" type="slidenum">
              <a:rPr lang="en-US" sz="1320">
                <a:solidFill>
                  <a:srgbClr val="FFFFFF"/>
                </a:solidFill>
                <a:cs typeface="Arial" pitchFamily="34" charset="0"/>
                <a:sym typeface="Arial" pitchFamily="34" charset="0"/>
              </a:rPr>
              <a:pPr marL="500582" indent="-500582" algn="ctr" defTabSz="668219">
                <a:spcBef>
                  <a:spcPct val="20000"/>
                </a:spcBef>
                <a:buFont typeface="Arial" pitchFamily="34" charset="0"/>
                <a:buNone/>
                <a:defRPr/>
              </a:pPr>
              <a:t>‹#›</a:t>
            </a:fld>
            <a:endParaRPr lang="en-US" sz="1320" dirty="0">
              <a:solidFill>
                <a:srgbClr val="FFFFFF"/>
              </a:solidFill>
              <a:cs typeface="Arial" pitchFamily="34" charset="0"/>
              <a:sym typeface="Arial" pitchFamily="34" charset="0"/>
            </a:endParaRPr>
          </a:p>
        </p:txBody>
      </p:sp>
    </p:spTree>
    <p:extLst>
      <p:ext uri="{BB962C8B-B14F-4D97-AF65-F5344CB8AC3E}">
        <p14:creationId xmlns:p14="http://schemas.microsoft.com/office/powerpoint/2010/main" val="394093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308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_Title Only">
    <p:spTree>
      <p:nvGrpSpPr>
        <p:cNvPr id="1" name=""/>
        <p:cNvGrpSpPr/>
        <p:nvPr/>
      </p:nvGrpSpPr>
      <p:grpSpPr>
        <a:xfrm>
          <a:off x="0" y="0"/>
          <a:ext cx="0" cy="0"/>
          <a:chOff x="0" y="0"/>
          <a:chExt cx="0" cy="0"/>
        </a:xfrm>
      </p:grpSpPr>
      <p:sp>
        <p:nvSpPr>
          <p:cNvPr id="14" name="Rectangle 13"/>
          <p:cNvSpPr/>
          <p:nvPr userDrawn="1"/>
        </p:nvSpPr>
        <p:spPr>
          <a:xfrm>
            <a:off x="0" y="9409160"/>
            <a:ext cx="17881600" cy="649243"/>
          </a:xfrm>
          <a:prstGeom prst="rect">
            <a:avLst/>
          </a:prstGeom>
          <a:solidFill>
            <a:srgbClr val="E20B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p:cNvSpPr/>
          <p:nvPr userDrawn="1"/>
        </p:nvSpPr>
        <p:spPr>
          <a:xfrm>
            <a:off x="0" y="5"/>
            <a:ext cx="17881600" cy="941705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descr="jnj_InformationTechnology_logo_horizontal_RGB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002" y="9474125"/>
            <a:ext cx="5073077" cy="548526"/>
          </a:xfrm>
          <a:prstGeom prst="rect">
            <a:avLst/>
          </a:prstGeom>
        </p:spPr>
      </p:pic>
      <p:sp>
        <p:nvSpPr>
          <p:cNvPr id="10" name="Text Placeholder 9"/>
          <p:cNvSpPr>
            <a:spLocks noGrp="1"/>
          </p:cNvSpPr>
          <p:nvPr>
            <p:ph type="body" sz="quarter" idx="10" hasCustomPrompt="1"/>
          </p:nvPr>
        </p:nvSpPr>
        <p:spPr>
          <a:xfrm>
            <a:off x="0" y="3699724"/>
            <a:ext cx="17881600" cy="1430062"/>
          </a:xfrm>
        </p:spPr>
        <p:txBody>
          <a:bodyPr/>
          <a:lstStyle>
            <a:lvl1pPr marL="0" indent="0" algn="ctr">
              <a:buNone/>
              <a:defRPr sz="7626">
                <a:solidFill>
                  <a:srgbClr val="FFFFFF"/>
                </a:solidFill>
              </a:defRPr>
            </a:lvl1pPr>
          </a:lstStyle>
          <a:p>
            <a:pPr lvl="0"/>
            <a:r>
              <a:rPr lang="en-US"/>
              <a:t>Click to edit Title</a:t>
            </a:r>
          </a:p>
        </p:txBody>
      </p:sp>
      <p:sp>
        <p:nvSpPr>
          <p:cNvPr id="16" name="Text Placeholder 15"/>
          <p:cNvSpPr>
            <a:spLocks noGrp="1"/>
          </p:cNvSpPr>
          <p:nvPr>
            <p:ph type="body" sz="quarter" idx="11" hasCustomPrompt="1"/>
          </p:nvPr>
        </p:nvSpPr>
        <p:spPr>
          <a:xfrm>
            <a:off x="3357766" y="5128853"/>
            <a:ext cx="11205805" cy="3532082"/>
          </a:xfrm>
        </p:spPr>
        <p:txBody>
          <a:bodyPr/>
          <a:lstStyle>
            <a:lvl1pPr marL="0" marR="0" indent="0" algn="ctr" defTabSz="668219" rtl="0" eaLnBrk="1" fontAlgn="base" latinLnBrk="0" hangingPunct="1">
              <a:lnSpc>
                <a:spcPts val="4107"/>
              </a:lnSpc>
              <a:spcBef>
                <a:spcPts val="0"/>
              </a:spcBef>
              <a:spcAft>
                <a:spcPct val="0"/>
              </a:spcAft>
              <a:buClr>
                <a:schemeClr val="accent1"/>
              </a:buClr>
              <a:buSzTx/>
              <a:buFont typeface="Arial"/>
              <a:buNone/>
              <a:tabLst/>
              <a:defRPr sz="2493">
                <a:solidFill>
                  <a:srgbClr val="FFFFFF"/>
                </a:solidFill>
                <a:latin typeface="Georgia"/>
                <a:cs typeface="Georgia"/>
              </a:defRPr>
            </a:lvl1pPr>
            <a:lvl2pPr marL="456344" indent="0" algn="ctr">
              <a:buNone/>
              <a:defRPr sz="2347">
                <a:solidFill>
                  <a:srgbClr val="FFFFFF"/>
                </a:solidFill>
                <a:latin typeface="Georgia"/>
                <a:cs typeface="Georgia"/>
              </a:defRPr>
            </a:lvl2pPr>
            <a:lvl3pPr marL="994178" indent="0" algn="ctr">
              <a:buNone/>
              <a:defRPr sz="2347">
                <a:solidFill>
                  <a:srgbClr val="FFFFFF"/>
                </a:solidFill>
                <a:latin typeface="Georgia"/>
                <a:cs typeface="Georgia"/>
              </a:defRPr>
            </a:lvl3pPr>
            <a:lvl4pPr marL="1394642" indent="0" algn="ctr">
              <a:buNone/>
              <a:defRPr sz="2347">
                <a:solidFill>
                  <a:srgbClr val="FFFFFF"/>
                </a:solidFill>
                <a:latin typeface="Georgia"/>
                <a:cs typeface="Georgia"/>
              </a:defRPr>
            </a:lvl4pPr>
            <a:lvl5pPr marL="1797434" indent="0" algn="ctr">
              <a:buNone/>
              <a:defRPr sz="2347">
                <a:solidFill>
                  <a:srgbClr val="FFFFFF"/>
                </a:solidFill>
                <a:latin typeface="Georgia"/>
                <a:cs typeface="Georgia"/>
              </a:defRPr>
            </a:lvl5pPr>
          </a:lstStyle>
          <a:p>
            <a:pPr lvl="0"/>
            <a:r>
              <a:rPr lang="en-US"/>
              <a:t>Click to edit Description</a:t>
            </a:r>
          </a:p>
        </p:txBody>
      </p:sp>
      <p:sp>
        <p:nvSpPr>
          <p:cNvPr id="9" name="Text Placeholder 10"/>
          <p:cNvSpPr txBox="1">
            <a:spLocks/>
          </p:cNvSpPr>
          <p:nvPr userDrawn="1"/>
        </p:nvSpPr>
        <p:spPr bwMode="auto">
          <a:xfrm>
            <a:off x="16721884" y="9307370"/>
            <a:ext cx="1345984" cy="808708"/>
          </a:xfrm>
          <a:prstGeom prst="rect">
            <a:avLst/>
          </a:prstGeom>
          <a:noFill/>
          <a:ln w="9525">
            <a:noFill/>
            <a:miter lim="800000"/>
            <a:headEnd/>
            <a:tailEnd/>
          </a:ln>
        </p:spPr>
        <p:txBody>
          <a:bodyPr lIns="133968" tIns="66986" rIns="402336" bIns="66986" anchor="ctr"/>
          <a:lstStyle/>
          <a:p>
            <a:pPr marL="500582" indent="-500582" algn="ctr" defTabSz="668219">
              <a:spcBef>
                <a:spcPct val="20000"/>
              </a:spcBef>
              <a:buFont typeface="Arial" pitchFamily="34" charset="0"/>
              <a:buNone/>
              <a:defRPr/>
            </a:pPr>
            <a:r>
              <a:rPr lang="en-US" sz="1320" dirty="0">
                <a:solidFill>
                  <a:schemeClr val="bg1">
                    <a:lumMod val="65000"/>
                  </a:schemeClr>
                </a:solidFill>
                <a:cs typeface="Arial" pitchFamily="34" charset="0"/>
                <a:sym typeface="Arial" pitchFamily="34" charset="0"/>
              </a:rPr>
              <a:t>  </a:t>
            </a:r>
            <a:fld id="{C1209FD9-C7F3-4875-AF7D-3292D13E6022}" type="slidenum">
              <a:rPr lang="en-US" sz="1320">
                <a:solidFill>
                  <a:srgbClr val="FFFFFF"/>
                </a:solidFill>
                <a:cs typeface="Arial" pitchFamily="34" charset="0"/>
                <a:sym typeface="Arial" pitchFamily="34" charset="0"/>
              </a:rPr>
              <a:pPr marL="500582" indent="-500582" algn="ctr" defTabSz="668219">
                <a:spcBef>
                  <a:spcPct val="20000"/>
                </a:spcBef>
                <a:buFont typeface="Arial" pitchFamily="34" charset="0"/>
                <a:buNone/>
                <a:defRPr/>
              </a:pPr>
              <a:t>‹#›</a:t>
            </a:fld>
            <a:endParaRPr lang="en-US" sz="1320" dirty="0">
              <a:solidFill>
                <a:srgbClr val="FFFFFF"/>
              </a:solidFill>
              <a:cs typeface="Arial" pitchFamily="34" charset="0"/>
              <a:sym typeface="Arial" pitchFamily="34" charset="0"/>
            </a:endParaRPr>
          </a:p>
        </p:txBody>
      </p:sp>
    </p:spTree>
    <p:extLst>
      <p:ext uri="{BB962C8B-B14F-4D97-AF65-F5344CB8AC3E}">
        <p14:creationId xmlns:p14="http://schemas.microsoft.com/office/powerpoint/2010/main" val="315527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94081" y="1996085"/>
            <a:ext cx="7897707" cy="6987464"/>
          </a:xfrm>
        </p:spPr>
        <p:txBody>
          <a:bodyPr/>
          <a:lstStyle>
            <a:lvl1pPr>
              <a:defRPr sz="1467"/>
            </a:lvl1pPr>
            <a:lvl2pPr>
              <a:defRPr sz="1467"/>
            </a:lvl2pPr>
            <a:lvl3pPr>
              <a:defRPr sz="1467"/>
            </a:lvl3pPr>
            <a:lvl4pPr>
              <a:defRPr sz="1467"/>
            </a:lvl4pPr>
            <a:lvl5pPr>
              <a:defRPr sz="1467"/>
            </a:lvl5pPr>
            <a:lvl6pPr>
              <a:defRPr sz="2640"/>
            </a:lvl6pPr>
            <a:lvl7pPr>
              <a:defRPr sz="2640"/>
            </a:lvl7pPr>
            <a:lvl8pPr>
              <a:defRPr sz="2640"/>
            </a:lvl8pPr>
            <a:lvl9pPr>
              <a:defRPr sz="26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89813" y="1996085"/>
            <a:ext cx="7897707" cy="6987464"/>
          </a:xfrm>
        </p:spPr>
        <p:txBody>
          <a:bodyPr/>
          <a:lstStyle>
            <a:lvl1pPr>
              <a:defRPr sz="1467"/>
            </a:lvl1pPr>
            <a:lvl2pPr>
              <a:defRPr sz="1467"/>
            </a:lvl2pPr>
            <a:lvl3pPr>
              <a:defRPr sz="1467"/>
            </a:lvl3pPr>
            <a:lvl4pPr>
              <a:defRPr sz="1467"/>
            </a:lvl4pPr>
            <a:lvl5pPr>
              <a:defRPr sz="1467"/>
            </a:lvl5pPr>
            <a:lvl6pPr>
              <a:defRPr sz="2640"/>
            </a:lvl6pPr>
            <a:lvl7pPr>
              <a:defRPr sz="2640"/>
            </a:lvl7pPr>
            <a:lvl8pPr>
              <a:defRPr sz="2640"/>
            </a:lvl8pPr>
            <a:lvl9pPr>
              <a:defRPr sz="26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417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phic Slide">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5C4A46E-A879-4A9B-B27D-C9198694D6C1}" type="slidenum">
              <a:rPr lang="en-US" smtClean="0"/>
              <a:pPr/>
              <a:t>‹#›</a:t>
            </a:fld>
            <a:endParaRPr lang="en-US" dirty="0"/>
          </a:p>
        </p:txBody>
      </p:sp>
    </p:spTree>
    <p:extLst>
      <p:ext uri="{BB962C8B-B14F-4D97-AF65-F5344CB8AC3E}">
        <p14:creationId xmlns:p14="http://schemas.microsoft.com/office/powerpoint/2010/main" val="65170636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894080" y="1996086"/>
            <a:ext cx="5149900" cy="6994268"/>
          </a:xfrm>
        </p:spPr>
        <p:txBody>
          <a:bodyPr/>
          <a:lstStyle>
            <a:lvl1pPr>
              <a:defRPr sz="1760">
                <a:solidFill>
                  <a:schemeClr val="tx1">
                    <a:lumMod val="65000"/>
                    <a:lumOff val="35000"/>
                  </a:schemeClr>
                </a:solidFill>
              </a:defRPr>
            </a:lvl1pPr>
            <a:lvl2pPr>
              <a:defRPr sz="1613">
                <a:solidFill>
                  <a:schemeClr val="tx1">
                    <a:lumMod val="65000"/>
                    <a:lumOff val="35000"/>
                  </a:schemeClr>
                </a:solidFill>
              </a:defRPr>
            </a:lvl2pPr>
            <a:lvl3pPr>
              <a:defRPr sz="1540">
                <a:solidFill>
                  <a:schemeClr val="tx1">
                    <a:lumMod val="65000"/>
                    <a:lumOff val="35000"/>
                  </a:schemeClr>
                </a:solidFill>
              </a:defRPr>
            </a:lvl3pPr>
            <a:lvl4pPr>
              <a:defRPr sz="1467">
                <a:solidFill>
                  <a:schemeClr val="tx1">
                    <a:lumMod val="65000"/>
                    <a:lumOff val="35000"/>
                  </a:schemeClr>
                </a:solidFill>
              </a:defRPr>
            </a:lvl4pPr>
            <a:lvl5pPr>
              <a:defRPr sz="1467">
                <a:solidFill>
                  <a:schemeClr val="tx1">
                    <a:lumMod val="65000"/>
                    <a:lumOff val="35000"/>
                  </a:schemeClr>
                </a:solidFill>
              </a:defRPr>
            </a:lvl5pPr>
            <a:lvl6pPr>
              <a:defRPr sz="2347"/>
            </a:lvl6pPr>
            <a:lvl7pPr>
              <a:defRPr sz="2347"/>
            </a:lvl7pPr>
            <a:lvl8pPr>
              <a:defRPr sz="2347"/>
            </a:lvl8pPr>
            <a:lvl9pPr>
              <a:defRPr sz="234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65852" y="1996086"/>
            <a:ext cx="5149900" cy="6994268"/>
          </a:xfrm>
        </p:spPr>
        <p:txBody>
          <a:bodyPr/>
          <a:lstStyle>
            <a:lvl1pPr>
              <a:defRPr sz="1467">
                <a:solidFill>
                  <a:schemeClr val="tx1">
                    <a:lumMod val="65000"/>
                    <a:lumOff val="35000"/>
                  </a:schemeClr>
                </a:solidFill>
              </a:defRPr>
            </a:lvl1pPr>
            <a:lvl2pPr>
              <a:defRPr sz="1467">
                <a:solidFill>
                  <a:schemeClr val="tx1">
                    <a:lumMod val="65000"/>
                    <a:lumOff val="35000"/>
                  </a:schemeClr>
                </a:solidFill>
              </a:defRPr>
            </a:lvl2pPr>
            <a:lvl3pPr>
              <a:defRPr sz="1467">
                <a:solidFill>
                  <a:schemeClr val="tx1">
                    <a:lumMod val="65000"/>
                    <a:lumOff val="35000"/>
                  </a:schemeClr>
                </a:solidFill>
              </a:defRPr>
            </a:lvl3pPr>
            <a:lvl4pPr>
              <a:defRPr sz="1467">
                <a:solidFill>
                  <a:schemeClr val="tx1">
                    <a:lumMod val="65000"/>
                    <a:lumOff val="35000"/>
                  </a:schemeClr>
                </a:solidFill>
              </a:defRPr>
            </a:lvl4pPr>
            <a:lvl5pPr>
              <a:defRPr sz="1467">
                <a:solidFill>
                  <a:schemeClr val="tx1">
                    <a:lumMod val="65000"/>
                    <a:lumOff val="35000"/>
                  </a:schemeClr>
                </a:solidFill>
              </a:defRPr>
            </a:lvl5pPr>
            <a:lvl6pPr>
              <a:defRPr sz="2347"/>
            </a:lvl6pPr>
            <a:lvl7pPr>
              <a:defRPr sz="2347"/>
            </a:lvl7pPr>
            <a:lvl8pPr>
              <a:defRPr sz="2347"/>
            </a:lvl8pPr>
            <a:lvl9pPr>
              <a:defRPr sz="234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11837620" y="1996086"/>
            <a:ext cx="5149900" cy="699426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61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272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Rectangle 4"/>
          <p:cNvSpPr/>
          <p:nvPr userDrawn="1"/>
        </p:nvSpPr>
        <p:spPr>
          <a:xfrm>
            <a:off x="0" y="6"/>
            <a:ext cx="17881600" cy="100789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16586" tIns="58293" rIns="116586" bIns="58293"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8210367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5" name="Rectangle 4"/>
          <p:cNvSpPr/>
          <p:nvPr userDrawn="1"/>
        </p:nvSpPr>
        <p:spPr>
          <a:xfrm>
            <a:off x="0" y="6"/>
            <a:ext cx="17881600" cy="100789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16586" tIns="58293" rIns="116586" bIns="58293" numCol="1" spcCol="0" rtlCol="0" fromWordArt="0" anchor="ctr" anchorCtr="0" forceAA="0" compatLnSpc="1">
            <a:prstTxWarp prst="textNoShape">
              <a:avLst/>
            </a:prstTxWarp>
            <a:noAutofit/>
          </a:bodyPr>
          <a:lstStyle/>
          <a:p>
            <a:pPr algn="ct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65704" y="3743020"/>
            <a:ext cx="5550196" cy="2592912"/>
          </a:xfrm>
          <a:prstGeom prst="rect">
            <a:avLst/>
          </a:prstGeom>
        </p:spPr>
      </p:pic>
    </p:spTree>
    <p:extLst>
      <p:ext uri="{BB962C8B-B14F-4D97-AF65-F5344CB8AC3E}">
        <p14:creationId xmlns:p14="http://schemas.microsoft.com/office/powerpoint/2010/main" val="20768433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Intro">
    <p:spTree>
      <p:nvGrpSpPr>
        <p:cNvPr id="1" name=""/>
        <p:cNvGrpSpPr/>
        <p:nvPr/>
      </p:nvGrpSpPr>
      <p:grpSpPr>
        <a:xfrm>
          <a:off x="0" y="0"/>
          <a:ext cx="0" cy="0"/>
          <a:chOff x="0" y="0"/>
          <a:chExt cx="0" cy="0"/>
        </a:xfrm>
      </p:grpSpPr>
      <p:sp>
        <p:nvSpPr>
          <p:cNvPr id="3" name="Rectangle 2"/>
          <p:cNvSpPr/>
          <p:nvPr userDrawn="1"/>
        </p:nvSpPr>
        <p:spPr>
          <a:xfrm>
            <a:off x="0" y="8"/>
            <a:ext cx="17899482" cy="10071809"/>
          </a:xfrm>
          <a:prstGeom prst="rect">
            <a:avLst/>
          </a:prstGeom>
          <a:solidFill>
            <a:srgbClr val="E522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
          <p:cNvSpPr>
            <a:spLocks noGrp="1"/>
          </p:cNvSpPr>
          <p:nvPr>
            <p:ph idx="1" hasCustomPrompt="1"/>
          </p:nvPr>
        </p:nvSpPr>
        <p:spPr>
          <a:xfrm>
            <a:off x="1123855" y="5117718"/>
            <a:ext cx="12120840" cy="645032"/>
          </a:xfrm>
        </p:spPr>
        <p:txBody>
          <a:bodyPr anchor="b"/>
          <a:lstStyle>
            <a:lvl1pPr marL="0" indent="0">
              <a:buNone/>
              <a:defRPr sz="4080" baseline="0">
                <a:solidFill>
                  <a:srgbClr val="FFFFFF"/>
                </a:solidFill>
              </a:defRPr>
            </a:lvl1pPr>
            <a:lvl2pPr>
              <a:defRPr>
                <a:solidFill>
                  <a:schemeClr val="tx1">
                    <a:lumMod val="65000"/>
                    <a:lumOff val="35000"/>
                  </a:schemeClr>
                </a:solidFill>
              </a:defRPr>
            </a:lvl2pPr>
          </a:lstStyle>
          <a:p>
            <a:pPr lvl="0"/>
            <a:r>
              <a:rPr lang="en-US" dirty="0"/>
              <a:t>Section Headline</a:t>
            </a:r>
          </a:p>
        </p:txBody>
      </p:sp>
      <p:sp>
        <p:nvSpPr>
          <p:cNvPr id="9" name="Content Placeholder 2"/>
          <p:cNvSpPr>
            <a:spLocks noGrp="1"/>
          </p:cNvSpPr>
          <p:nvPr>
            <p:ph idx="10" hasCustomPrompt="1"/>
          </p:nvPr>
        </p:nvSpPr>
        <p:spPr>
          <a:xfrm>
            <a:off x="1123855" y="5917310"/>
            <a:ext cx="12120840" cy="645032"/>
          </a:xfrm>
        </p:spPr>
        <p:txBody>
          <a:bodyPr anchor="b"/>
          <a:lstStyle>
            <a:lvl1pPr marL="0" indent="0">
              <a:buNone/>
              <a:defRPr sz="3060" baseline="0">
                <a:solidFill>
                  <a:srgbClr val="FFFFFF"/>
                </a:solidFill>
              </a:defRPr>
            </a:lvl1pPr>
            <a:lvl2pPr>
              <a:defRPr>
                <a:solidFill>
                  <a:schemeClr val="tx1">
                    <a:lumMod val="65000"/>
                    <a:lumOff val="35000"/>
                  </a:schemeClr>
                </a:solidFill>
              </a:defRPr>
            </a:lvl2pPr>
          </a:lstStyle>
          <a:p>
            <a:pPr lvl="0"/>
            <a:r>
              <a:rPr lang="en-US" dirty="0"/>
              <a:t>Section </a:t>
            </a:r>
            <a:r>
              <a:rPr lang="en-US" dirty="0" err="1"/>
              <a:t>SubHead</a:t>
            </a:r>
            <a:endParaRPr lang="en-US" dirty="0"/>
          </a:p>
        </p:txBody>
      </p:sp>
      <p:sp>
        <p:nvSpPr>
          <p:cNvPr id="12" name="Text Placeholder 10"/>
          <p:cNvSpPr txBox="1">
            <a:spLocks/>
          </p:cNvSpPr>
          <p:nvPr userDrawn="1"/>
        </p:nvSpPr>
        <p:spPr bwMode="auto">
          <a:xfrm>
            <a:off x="16721886" y="9307371"/>
            <a:ext cx="1345984"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rgbClr val="FFFFFF">
                    <a:lumMod val="65000"/>
                  </a:srgbClr>
                </a:solidFill>
                <a:latin typeface="Arial" pitchFamily="34" charset="0"/>
                <a:ea typeface="MS PGothic" pitchFamily="34" charset="-128"/>
                <a:cs typeface="Arial" pitchFamily="34" charset="0"/>
                <a:sym typeface="Arial" pitchFamily="34" charset="0"/>
              </a:rPr>
              <a:t>  </a:t>
            </a:r>
            <a:endParaRPr lang="en-US" sz="1530" dirty="0">
              <a:solidFill>
                <a:srgbClr val="FFFFFF"/>
              </a:solidFill>
              <a:latin typeface="Arial" pitchFamily="34" charset="0"/>
              <a:ea typeface="MS PGothic" pitchFamily="34" charset="-128"/>
              <a:cs typeface="Arial" pitchFamily="34" charset="0"/>
              <a:sym typeface="Arial" pitchFamily="34" charset="0"/>
            </a:endParaRPr>
          </a:p>
        </p:txBody>
      </p:sp>
      <p:pic>
        <p:nvPicPr>
          <p:cNvPr id="10" name="Picture 9" descr="ITAS-PPT-Foot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00238"/>
            <a:ext cx="17881600" cy="658162"/>
          </a:xfrm>
          <a:prstGeom prst="rect">
            <a:avLst/>
          </a:prstGeom>
        </p:spPr>
      </p:pic>
      <p:sp>
        <p:nvSpPr>
          <p:cNvPr id="13" name="Text Placeholder 10"/>
          <p:cNvSpPr txBox="1">
            <a:spLocks/>
          </p:cNvSpPr>
          <p:nvPr userDrawn="1"/>
        </p:nvSpPr>
        <p:spPr bwMode="auto">
          <a:xfrm>
            <a:off x="16721886" y="9278151"/>
            <a:ext cx="1345984"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rgbClr val="FFFFFF">
                    <a:lumMod val="65000"/>
                  </a:srgbClr>
                </a:solidFill>
                <a:latin typeface="Arial" pitchFamily="34" charset="0"/>
                <a:ea typeface="MS PGothic" pitchFamily="34" charset="-128"/>
                <a:cs typeface="Arial" pitchFamily="34" charset="0"/>
                <a:sym typeface="Arial" pitchFamily="34" charset="0"/>
              </a:rPr>
              <a:t>  </a:t>
            </a:r>
            <a:fld id="{C1209FD9-C7F3-4875-AF7D-3292D13E6022}" type="slidenum">
              <a:rPr lang="en-US" sz="1530">
                <a:solidFill>
                  <a:srgbClr val="FFFFFF"/>
                </a:solidFill>
                <a:latin typeface="Arial" pitchFamily="34" charset="0"/>
                <a:ea typeface="MS PGothic" pitchFamily="34" charset="-128"/>
                <a:cs typeface="Arial" pitchFamily="34" charset="0"/>
                <a:sym typeface="Arial" pitchFamily="34" charset="0"/>
              </a:rPr>
              <a:pPr marL="580206" indent="-580206" algn="ctr" defTabSz="774508">
                <a:spcBef>
                  <a:spcPct val="20000"/>
                </a:spcBef>
                <a:buFont typeface="Arial" pitchFamily="34" charset="0"/>
                <a:buNone/>
                <a:defRPr/>
              </a:pPr>
              <a:t>‹#›</a:t>
            </a:fld>
            <a:endParaRPr lang="en-US" sz="1530" dirty="0">
              <a:solidFill>
                <a:srgbClr val="FFFFFF"/>
              </a:solidFill>
              <a:latin typeface="Arial" pitchFamily="34" charset="0"/>
              <a:ea typeface="MS PGothic" pitchFamily="34" charset="-128"/>
              <a:cs typeface="Arial" pitchFamily="34" charset="0"/>
              <a:sym typeface="Arial" pitchFamily="34" charset="0"/>
            </a:endParaRPr>
          </a:p>
        </p:txBody>
      </p:sp>
    </p:spTree>
    <p:extLst>
      <p:ext uri="{BB962C8B-B14F-4D97-AF65-F5344CB8AC3E}">
        <p14:creationId xmlns:p14="http://schemas.microsoft.com/office/powerpoint/2010/main" val="272491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16122"/>
            <a:ext cx="17881600" cy="13514250"/>
          </a:xfrm>
          <a:prstGeom prst="rect">
            <a:avLst/>
          </a:prstGeom>
        </p:spPr>
      </p:pic>
    </p:spTree>
    <p:extLst>
      <p:ext uri="{BB962C8B-B14F-4D97-AF65-F5344CB8AC3E}">
        <p14:creationId xmlns:p14="http://schemas.microsoft.com/office/powerpoint/2010/main" val="241547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63543" y="9063841"/>
            <a:ext cx="3103827" cy="597698"/>
          </a:xfrm>
          <a:prstGeom prst="rect">
            <a:avLst/>
          </a:prstGeom>
        </p:spPr>
      </p:pic>
      <p:sp>
        <p:nvSpPr>
          <p:cNvPr id="5" name="Title 4"/>
          <p:cNvSpPr>
            <a:spLocks noGrp="1"/>
          </p:cNvSpPr>
          <p:nvPr>
            <p:ph type="title" hasCustomPrompt="1"/>
          </p:nvPr>
        </p:nvSpPr>
        <p:spPr>
          <a:xfrm>
            <a:off x="10430994" y="3463440"/>
            <a:ext cx="6968587" cy="2113860"/>
          </a:xfrm>
        </p:spPr>
        <p:txBody>
          <a:bodyPr/>
          <a:lstStyle>
            <a:lvl1pPr>
              <a:lnSpc>
                <a:spcPct val="100000"/>
              </a:lnSpc>
              <a:defRPr sz="6800" b="1" spc="0" baseline="0">
                <a:solidFill>
                  <a:schemeClr val="tx1"/>
                </a:solidFill>
                <a:latin typeface="Lato Black"/>
                <a:cs typeface="Lato Black"/>
              </a:defRPr>
            </a:lvl1pPr>
          </a:lstStyle>
          <a:p>
            <a:r>
              <a:rPr lang="en-US" dirty="0"/>
              <a:t>CLICK  TO ADD TITLE</a:t>
            </a:r>
          </a:p>
        </p:txBody>
      </p:sp>
      <p:sp>
        <p:nvSpPr>
          <p:cNvPr id="3" name="Text Placeholder 2"/>
          <p:cNvSpPr>
            <a:spLocks noGrp="1"/>
          </p:cNvSpPr>
          <p:nvPr>
            <p:ph type="body" sz="quarter" idx="10" hasCustomPrompt="1"/>
          </p:nvPr>
        </p:nvSpPr>
        <p:spPr>
          <a:xfrm>
            <a:off x="10455769" y="5699760"/>
            <a:ext cx="6953956" cy="1117600"/>
          </a:xfrm>
        </p:spPr>
        <p:txBody>
          <a:bodyPr/>
          <a:lstStyle>
            <a:lvl1pPr marL="0" indent="0">
              <a:buNone/>
              <a:defRPr sz="4759" b="1">
                <a:solidFill>
                  <a:schemeClr val="accent3"/>
                </a:solidFill>
                <a:latin typeface="Lato Regular"/>
                <a:cs typeface="Lato Regular"/>
              </a:defRPr>
            </a:lvl1pPr>
          </a:lstStyle>
          <a:p>
            <a:pPr lvl="0"/>
            <a:r>
              <a:rPr lang="en-US" dirty="0"/>
              <a:t>Click to add text</a:t>
            </a:r>
          </a:p>
        </p:txBody>
      </p:sp>
      <p:pic>
        <p:nvPicPr>
          <p:cNvPr id="2" name="Picture 1" descr="ITAS-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18244" y="434848"/>
            <a:ext cx="2165285" cy="816212"/>
          </a:xfrm>
          <a:prstGeom prst="rect">
            <a:avLst/>
          </a:prstGeom>
        </p:spPr>
      </p:pic>
      <p:pic>
        <p:nvPicPr>
          <p:cNvPr id="7" name="Picture 6" descr="ITAS-PPTbackground1920x1080_2.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7881600" cy="10058400"/>
          </a:xfrm>
          <a:prstGeom prst="rect">
            <a:avLst/>
          </a:prstGeom>
        </p:spPr>
      </p:pic>
    </p:spTree>
    <p:extLst>
      <p:ext uri="{BB962C8B-B14F-4D97-AF65-F5344CB8AC3E}">
        <p14:creationId xmlns:p14="http://schemas.microsoft.com/office/powerpoint/2010/main" val="168373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5.jp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6.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image" Target="../media/image5.jp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6.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vmlDrawing" Target="../drawings/vmlDrawing2.vml"/><Relationship Id="rId18" Type="http://schemas.openxmlformats.org/officeDocument/2006/relationships/image" Target="../media/image1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4.xml"/><Relationship Id="rId17" Type="http://schemas.openxmlformats.org/officeDocument/2006/relationships/image" Target="../media/image6.png"/><Relationship Id="rId2" Type="http://schemas.openxmlformats.org/officeDocument/2006/relationships/slideLayout" Target="../slideLayouts/slideLayout32.xml"/><Relationship Id="rId16" Type="http://schemas.openxmlformats.org/officeDocument/2006/relationships/image" Target="../media/image18.emf"/><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oleObject" Target="../embeddings/oleObject2.bin"/><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 name="Group 9"/>
          <p:cNvGrpSpPr/>
          <p:nvPr userDrawn="1"/>
        </p:nvGrpSpPr>
        <p:grpSpPr>
          <a:xfrm>
            <a:off x="5" y="9318552"/>
            <a:ext cx="17894020" cy="665348"/>
            <a:chOff x="0" y="5215462"/>
            <a:chExt cx="9150350" cy="453646"/>
          </a:xfrm>
        </p:grpSpPr>
        <p:sp>
          <p:nvSpPr>
            <p:cNvPr id="7" name="Rectangle 6"/>
            <p:cNvSpPr/>
            <p:nvPr userDrawn="1"/>
          </p:nvSpPr>
          <p:spPr>
            <a:xfrm>
              <a:off x="0" y="5215462"/>
              <a:ext cx="9150350" cy="4536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lumMod val="95000"/>
                  </a:schemeClr>
                </a:solidFill>
              </a:endParaRPr>
            </a:p>
          </p:txBody>
        </p:sp>
        <p:cxnSp>
          <p:nvCxnSpPr>
            <p:cNvPr id="9" name="Straight Connector 8"/>
            <p:cNvCxnSpPr/>
            <p:nvPr userDrawn="1"/>
          </p:nvCxnSpPr>
          <p:spPr>
            <a:xfrm>
              <a:off x="8540750" y="5334000"/>
              <a:ext cx="0" cy="244475"/>
            </a:xfrm>
            <a:prstGeom prst="line">
              <a:avLst/>
            </a:prstGeom>
            <a:ln w="12700">
              <a:solidFill>
                <a:schemeClr val="accent5">
                  <a:lumMod val="75000"/>
                </a:schemeClr>
              </a:solidFill>
              <a:miter lim="800000"/>
            </a:ln>
            <a:effectLst/>
          </p:spPr>
          <p:style>
            <a:lnRef idx="2">
              <a:schemeClr val="accent1"/>
            </a:lnRef>
            <a:fillRef idx="0">
              <a:schemeClr val="accent1"/>
            </a:fillRef>
            <a:effectRef idx="1">
              <a:schemeClr val="accent1"/>
            </a:effectRef>
            <a:fontRef idx="minor">
              <a:schemeClr val="tx1"/>
            </a:fontRef>
          </p:style>
        </p:cxnSp>
      </p:grpSp>
      <p:pic>
        <p:nvPicPr>
          <p:cNvPr id="5" name="Picture 4" descr="-Footer-Strip.png"/>
          <p:cNvPicPr>
            <a:picLocks/>
          </p:cNvPicPr>
          <p:nvPr userDrawn="1"/>
        </p:nvPicPr>
        <p:blipFill>
          <a:blip r:embed="rId9" cstate="email">
            <a:extLst>
              <a:ext uri="{28A0092B-C50C-407E-A947-70E740481C1C}">
                <a14:useLocalDpi xmlns:a14="http://schemas.microsoft.com/office/drawing/2010/main" val="0"/>
              </a:ext>
            </a:extLst>
          </a:blip>
          <a:stretch>
            <a:fillRect/>
          </a:stretch>
        </p:blipFill>
        <p:spPr>
          <a:xfrm>
            <a:off x="0" y="9980611"/>
            <a:ext cx="17899482" cy="98349"/>
          </a:xfrm>
          <a:prstGeom prst="rect">
            <a:avLst/>
          </a:prstGeom>
        </p:spPr>
      </p:pic>
      <p:sp>
        <p:nvSpPr>
          <p:cNvPr id="14" name="Title Placeholder 1"/>
          <p:cNvSpPr>
            <a:spLocks noGrp="1"/>
          </p:cNvSpPr>
          <p:nvPr>
            <p:ph type="title"/>
          </p:nvPr>
        </p:nvSpPr>
        <p:spPr bwMode="auto">
          <a:xfrm>
            <a:off x="894080" y="670560"/>
            <a:ext cx="16093440" cy="78232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91342" bIns="0" numCol="1" anchor="t" anchorCtr="0" compatLnSpc="1">
            <a:prstTxWarp prst="textNoShape">
              <a:avLst/>
            </a:prstTxWarp>
          </a:bodyPr>
          <a:lstStyle/>
          <a:p>
            <a:pPr lvl="0"/>
            <a:r>
              <a:rPr lang="en-US" dirty="0"/>
              <a:t>Click to edit Master title style</a:t>
            </a:r>
          </a:p>
        </p:txBody>
      </p:sp>
      <p:sp>
        <p:nvSpPr>
          <p:cNvPr id="15" name="Text Placeholder 2"/>
          <p:cNvSpPr>
            <a:spLocks noGrp="1"/>
          </p:cNvSpPr>
          <p:nvPr>
            <p:ph type="body" idx="1"/>
          </p:nvPr>
        </p:nvSpPr>
        <p:spPr bwMode="auto">
          <a:xfrm>
            <a:off x="894080" y="1626737"/>
            <a:ext cx="16093440" cy="7081606"/>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4"/>
          </p:nvPr>
        </p:nvSpPr>
        <p:spPr>
          <a:xfrm>
            <a:off x="16709796" y="9370405"/>
            <a:ext cx="791304" cy="537068"/>
          </a:xfrm>
          <a:prstGeom prst="rect">
            <a:avLst/>
          </a:prstGeom>
        </p:spPr>
        <p:txBody>
          <a:bodyPr vert="horz" lIns="91440" tIns="45720" rIns="91440" bIns="45720" rtlCol="0" anchor="ctr"/>
          <a:lstStyle>
            <a:lvl1pPr algn="ctr">
              <a:defRPr sz="1190" i="0">
                <a:solidFill>
                  <a:schemeClr val="tx1">
                    <a:tint val="75000"/>
                  </a:schemeClr>
                </a:solidFill>
                <a:latin typeface="Arial" panose="020B0604020202020204" pitchFamily="34" charset="0"/>
                <a:cs typeface="Arial" panose="020B0604020202020204" pitchFamily="34" charset="0"/>
              </a:defRPr>
            </a:lvl1pPr>
          </a:lstStyle>
          <a:p>
            <a:fld id="{D5C4A46E-A879-4A9B-B27D-C9198694D6C1}" type="slidenum">
              <a:rPr lang="en-US" smtClean="0"/>
              <a:pPr/>
              <a:t>‹#›</a:t>
            </a:fld>
            <a:endParaRPr lang="en-US" dirty="0"/>
          </a:p>
        </p:txBody>
      </p:sp>
      <p:pic>
        <p:nvPicPr>
          <p:cNvPr id="12" name="Picture 11">
            <a:extLst>
              <a:ext uri="{FF2B5EF4-FFF2-40B4-BE49-F238E27FC236}">
                <a16:creationId xmlns:a16="http://schemas.microsoft.com/office/drawing/2014/main" id="{CF633CF5-5C87-426E-BB7E-068B46D1A245}"/>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r="55756"/>
          <a:stretch/>
        </p:blipFill>
        <p:spPr>
          <a:xfrm>
            <a:off x="218033" y="9296500"/>
            <a:ext cx="2298440" cy="750370"/>
          </a:xfrm>
          <a:prstGeom prst="rect">
            <a:avLst/>
          </a:prstGeom>
        </p:spPr>
      </p:pic>
      <p:pic>
        <p:nvPicPr>
          <p:cNvPr id="13" name="Picture 12">
            <a:extLst>
              <a:ext uri="{FF2B5EF4-FFF2-40B4-BE49-F238E27FC236}">
                <a16:creationId xmlns:a16="http://schemas.microsoft.com/office/drawing/2014/main" id="{8E6017D6-E31E-44E4-B758-6B16EE02E2E6}"/>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71060"/>
          <a:stretch/>
        </p:blipFill>
        <p:spPr>
          <a:xfrm>
            <a:off x="2516476" y="9296500"/>
            <a:ext cx="1503391" cy="750370"/>
          </a:xfrm>
          <a:prstGeom prst="rect">
            <a:avLst/>
          </a:prstGeom>
        </p:spPr>
      </p:pic>
    </p:spTree>
    <p:extLst>
      <p:ext uri="{BB962C8B-B14F-4D97-AF65-F5344CB8AC3E}">
        <p14:creationId xmlns:p14="http://schemas.microsoft.com/office/powerpoint/2010/main" val="195506747"/>
      </p:ext>
    </p:extLst>
  </p:cSld>
  <p:clrMap bg1="lt1" tx1="dk1" bg2="lt2" tx2="dk2" accent1="accent1" accent2="accent2" accent3="accent3" accent4="accent4" accent5="accent5" accent6="accent6" hlink="hlink" folHlink="folHlink"/>
  <p:sldLayoutIdLst>
    <p:sldLayoutId id="2147483752" r:id="rId1"/>
    <p:sldLayoutId id="2147483754" r:id="rId2"/>
    <p:sldLayoutId id="2147483753" r:id="rId3"/>
    <p:sldLayoutId id="2147483744" r:id="rId4"/>
    <p:sldLayoutId id="2147483755" r:id="rId5"/>
    <p:sldLayoutId id="2147483746" r:id="rId6"/>
    <p:sldLayoutId id="2147483812" r:id="rId7"/>
  </p:sldLayoutIdLst>
  <p:transition>
    <p:fade/>
  </p:transition>
  <p:hf hdr="0" ftr="0" dt="0"/>
  <p:txStyles>
    <p:titleStyle>
      <a:lvl1pPr algn="l" defTabSz="580881" rtl="0" eaLnBrk="1" fontAlgn="base" hangingPunct="1">
        <a:spcBef>
          <a:spcPct val="0"/>
        </a:spcBef>
        <a:spcAft>
          <a:spcPct val="0"/>
        </a:spcAft>
        <a:defRPr sz="3825" b="1" kern="1200">
          <a:solidFill>
            <a:schemeClr val="accent6"/>
          </a:solidFill>
          <a:latin typeface="Arial"/>
          <a:ea typeface="MS PGothic" pitchFamily="34" charset="-128"/>
          <a:cs typeface="Arial"/>
        </a:defRPr>
      </a:lvl1pPr>
      <a:lvl2pPr algn="l" defTabSz="580881" rtl="0" eaLnBrk="1" fontAlgn="base" hangingPunct="1">
        <a:spcBef>
          <a:spcPct val="0"/>
        </a:spcBef>
        <a:spcAft>
          <a:spcPct val="0"/>
        </a:spcAft>
        <a:defRPr sz="3825">
          <a:solidFill>
            <a:schemeClr val="tx1"/>
          </a:solidFill>
          <a:latin typeface="Georgia" pitchFamily="34" charset="0"/>
          <a:ea typeface="MS PGothic" pitchFamily="34" charset="-128"/>
          <a:cs typeface="Georgia" pitchFamily="34" charset="0"/>
        </a:defRPr>
      </a:lvl2pPr>
      <a:lvl3pPr algn="l" defTabSz="580881" rtl="0" eaLnBrk="1" fontAlgn="base" hangingPunct="1">
        <a:spcBef>
          <a:spcPct val="0"/>
        </a:spcBef>
        <a:spcAft>
          <a:spcPct val="0"/>
        </a:spcAft>
        <a:defRPr sz="3825">
          <a:solidFill>
            <a:schemeClr val="tx1"/>
          </a:solidFill>
          <a:latin typeface="Georgia" pitchFamily="34" charset="0"/>
          <a:ea typeface="MS PGothic" pitchFamily="34" charset="-128"/>
          <a:cs typeface="Georgia" pitchFamily="34" charset="0"/>
        </a:defRPr>
      </a:lvl3pPr>
      <a:lvl4pPr algn="l" defTabSz="580881" rtl="0" eaLnBrk="1" fontAlgn="base" hangingPunct="1">
        <a:spcBef>
          <a:spcPct val="0"/>
        </a:spcBef>
        <a:spcAft>
          <a:spcPct val="0"/>
        </a:spcAft>
        <a:defRPr sz="3825">
          <a:solidFill>
            <a:schemeClr val="tx1"/>
          </a:solidFill>
          <a:latin typeface="Georgia" pitchFamily="34" charset="0"/>
          <a:ea typeface="MS PGothic" pitchFamily="34" charset="-128"/>
          <a:cs typeface="Georgia" pitchFamily="34" charset="0"/>
        </a:defRPr>
      </a:lvl4pPr>
      <a:lvl5pPr algn="l" defTabSz="580881" rtl="0" eaLnBrk="1" fontAlgn="base" hangingPunct="1">
        <a:spcBef>
          <a:spcPct val="0"/>
        </a:spcBef>
        <a:spcAft>
          <a:spcPct val="0"/>
        </a:spcAft>
        <a:defRPr sz="3825">
          <a:solidFill>
            <a:schemeClr val="tx1"/>
          </a:solidFill>
          <a:latin typeface="Georgia" pitchFamily="34" charset="0"/>
          <a:ea typeface="MS PGothic" pitchFamily="34" charset="-128"/>
          <a:cs typeface="Georgia" pitchFamily="34" charset="0"/>
        </a:defRPr>
      </a:lvl5pPr>
      <a:lvl6pPr marL="582292" algn="l" defTabSz="582292" rtl="0" eaLnBrk="1" fontAlgn="base" hangingPunct="1">
        <a:spcBef>
          <a:spcPct val="0"/>
        </a:spcBef>
        <a:spcAft>
          <a:spcPct val="0"/>
        </a:spcAft>
        <a:defRPr sz="3825">
          <a:solidFill>
            <a:schemeClr val="tx1"/>
          </a:solidFill>
          <a:latin typeface="Georgia" pitchFamily="34" charset="0"/>
          <a:ea typeface="ＭＳ Ｐゴシック" pitchFamily="34" charset="-128"/>
        </a:defRPr>
      </a:lvl6pPr>
      <a:lvl7pPr marL="1164590" algn="l" defTabSz="582292" rtl="0" eaLnBrk="1" fontAlgn="base" hangingPunct="1">
        <a:spcBef>
          <a:spcPct val="0"/>
        </a:spcBef>
        <a:spcAft>
          <a:spcPct val="0"/>
        </a:spcAft>
        <a:defRPr sz="3825">
          <a:solidFill>
            <a:schemeClr val="tx1"/>
          </a:solidFill>
          <a:latin typeface="Georgia" pitchFamily="34" charset="0"/>
          <a:ea typeface="ＭＳ Ｐゴシック" pitchFamily="34" charset="-128"/>
        </a:defRPr>
      </a:lvl7pPr>
      <a:lvl8pPr marL="1746886" algn="l" defTabSz="582292" rtl="0" eaLnBrk="1" fontAlgn="base" hangingPunct="1">
        <a:spcBef>
          <a:spcPct val="0"/>
        </a:spcBef>
        <a:spcAft>
          <a:spcPct val="0"/>
        </a:spcAft>
        <a:defRPr sz="3825">
          <a:solidFill>
            <a:schemeClr val="tx1"/>
          </a:solidFill>
          <a:latin typeface="Georgia" pitchFamily="34" charset="0"/>
          <a:ea typeface="ＭＳ Ｐゴシック" pitchFamily="34" charset="-128"/>
        </a:defRPr>
      </a:lvl8pPr>
      <a:lvl9pPr marL="2329181" algn="l" defTabSz="582292" rtl="0" eaLnBrk="1" fontAlgn="base" hangingPunct="1">
        <a:spcBef>
          <a:spcPct val="0"/>
        </a:spcBef>
        <a:spcAft>
          <a:spcPct val="0"/>
        </a:spcAft>
        <a:defRPr sz="3825">
          <a:solidFill>
            <a:schemeClr val="tx1"/>
          </a:solidFill>
          <a:latin typeface="Georgia" pitchFamily="34" charset="0"/>
          <a:ea typeface="ＭＳ Ｐゴシック" pitchFamily="34" charset="-128"/>
        </a:defRPr>
      </a:lvl9pPr>
    </p:titleStyle>
    <p:bodyStyle>
      <a:lvl1pPr marL="286055" indent="-286055" algn="l" defTabSz="580881" rtl="0" eaLnBrk="1" fontAlgn="base" hangingPunct="1">
        <a:spcBef>
          <a:spcPts val="765"/>
        </a:spcBef>
        <a:spcAft>
          <a:spcPts val="0"/>
        </a:spcAft>
        <a:buClr>
          <a:schemeClr val="accent5">
            <a:lumMod val="75000"/>
          </a:schemeClr>
        </a:buClr>
        <a:buFont typeface="Arial" panose="020B0604020202020204" pitchFamily="34" charset="0"/>
        <a:buChar char="-"/>
        <a:defRPr sz="2380" kern="1200">
          <a:solidFill>
            <a:schemeClr val="accent6"/>
          </a:solidFill>
          <a:latin typeface="Arial"/>
          <a:ea typeface="MS PGothic" pitchFamily="34" charset="-128"/>
          <a:cs typeface="Arial"/>
        </a:defRPr>
      </a:lvl1pPr>
      <a:lvl2pPr marL="593699" indent="-299549" algn="l" defTabSz="580881" rtl="0" eaLnBrk="1" fontAlgn="base" hangingPunct="1">
        <a:spcBef>
          <a:spcPts val="765"/>
        </a:spcBef>
        <a:spcAft>
          <a:spcPts val="0"/>
        </a:spcAft>
        <a:buClr>
          <a:schemeClr val="accent5">
            <a:lumMod val="75000"/>
          </a:schemeClr>
        </a:buClr>
        <a:buSzPct val="90000"/>
        <a:buFont typeface="Lucida Grande"/>
        <a:buChar char="o"/>
        <a:tabLst/>
        <a:defRPr sz="2380" i="1" kern="1200">
          <a:solidFill>
            <a:schemeClr val="accent1"/>
          </a:solidFill>
          <a:latin typeface="Georgia"/>
          <a:ea typeface="MS PGothic" pitchFamily="34" charset="-128"/>
          <a:cs typeface="Georgia"/>
        </a:defRPr>
      </a:lvl2pPr>
      <a:lvl3pPr marL="790700" indent="-197002" algn="l" defTabSz="580881" rtl="0" eaLnBrk="1" fontAlgn="base" hangingPunct="1">
        <a:spcBef>
          <a:spcPts val="765"/>
        </a:spcBef>
        <a:spcAft>
          <a:spcPts val="0"/>
        </a:spcAft>
        <a:buClr>
          <a:schemeClr val="accent5">
            <a:lumMod val="75000"/>
          </a:schemeClr>
        </a:buClr>
        <a:buFont typeface="Lucida Grande"/>
        <a:buChar char="-"/>
        <a:tabLst/>
        <a:defRPr sz="1870" i="0" kern="1200">
          <a:solidFill>
            <a:schemeClr val="accent6"/>
          </a:solidFill>
          <a:latin typeface="Arial"/>
          <a:ea typeface="MS PGothic" pitchFamily="34" charset="-128"/>
          <a:cs typeface="Arial"/>
        </a:defRPr>
      </a:lvl3pPr>
      <a:lvl4pPr marL="987700" indent="-215891" algn="l" defTabSz="580881" rtl="0" eaLnBrk="1" fontAlgn="base" hangingPunct="1">
        <a:spcBef>
          <a:spcPts val="765"/>
        </a:spcBef>
        <a:spcAft>
          <a:spcPts val="0"/>
        </a:spcAft>
        <a:buClr>
          <a:schemeClr val="accent5">
            <a:lumMod val="75000"/>
          </a:schemeClr>
        </a:buClr>
        <a:buSzPct val="90000"/>
        <a:buFont typeface="Lucida Grande"/>
        <a:buChar char="o"/>
        <a:tabLst/>
        <a:defRPr sz="1785" i="1" kern="1200">
          <a:solidFill>
            <a:schemeClr val="accent1"/>
          </a:solidFill>
          <a:latin typeface="Georgia"/>
          <a:ea typeface="MS PGothic" pitchFamily="34" charset="-128"/>
          <a:cs typeface="Georgia"/>
        </a:defRPr>
      </a:lvl4pPr>
      <a:lvl5pPr marL="1168509" indent="-161918" algn="l" defTabSz="580881" rtl="0" eaLnBrk="1" fontAlgn="base" hangingPunct="1">
        <a:spcBef>
          <a:spcPts val="765"/>
        </a:spcBef>
        <a:spcAft>
          <a:spcPts val="0"/>
        </a:spcAft>
        <a:buClr>
          <a:schemeClr val="accent5">
            <a:lumMod val="75000"/>
          </a:schemeClr>
        </a:buClr>
        <a:buFont typeface="Lucida Grande"/>
        <a:buChar char="-"/>
        <a:tabLst/>
        <a:defRPr sz="1700" i="0" kern="1200">
          <a:solidFill>
            <a:schemeClr val="tx2"/>
          </a:solidFill>
          <a:latin typeface="Arial"/>
          <a:ea typeface="MS PGothic" pitchFamily="34" charset="-128"/>
          <a:cs typeface="Arial"/>
        </a:defRPr>
      </a:lvl5pPr>
      <a:lvl6pPr marL="3202600" indent="-291139" algn="l" defTabSz="582292" rtl="0" eaLnBrk="1" latinLnBrk="0" hangingPunct="1">
        <a:spcBef>
          <a:spcPct val="20000"/>
        </a:spcBef>
        <a:buFont typeface="Arial"/>
        <a:buChar char="•"/>
        <a:defRPr sz="2550" kern="1200">
          <a:solidFill>
            <a:schemeClr val="tx1"/>
          </a:solidFill>
          <a:latin typeface="+mn-lt"/>
          <a:ea typeface="+mn-ea"/>
          <a:cs typeface="+mn-cs"/>
        </a:defRPr>
      </a:lvl6pPr>
      <a:lvl7pPr marL="3784897" indent="-291139" algn="l" defTabSz="582292" rtl="0" eaLnBrk="1" latinLnBrk="0" hangingPunct="1">
        <a:spcBef>
          <a:spcPct val="20000"/>
        </a:spcBef>
        <a:buFont typeface="Arial"/>
        <a:buChar char="•"/>
        <a:defRPr sz="2550" kern="1200">
          <a:solidFill>
            <a:schemeClr val="tx1"/>
          </a:solidFill>
          <a:latin typeface="+mn-lt"/>
          <a:ea typeface="+mn-ea"/>
          <a:cs typeface="+mn-cs"/>
        </a:defRPr>
      </a:lvl7pPr>
      <a:lvl8pPr marL="4367190" indent="-291139" algn="l" defTabSz="582292" rtl="0" eaLnBrk="1" latinLnBrk="0" hangingPunct="1">
        <a:spcBef>
          <a:spcPct val="20000"/>
        </a:spcBef>
        <a:buFont typeface="Arial"/>
        <a:buChar char="•"/>
        <a:defRPr sz="2550" kern="1200">
          <a:solidFill>
            <a:schemeClr val="tx1"/>
          </a:solidFill>
          <a:latin typeface="+mn-lt"/>
          <a:ea typeface="+mn-ea"/>
          <a:cs typeface="+mn-cs"/>
        </a:defRPr>
      </a:lvl8pPr>
      <a:lvl9pPr marL="4949489" indent="-291139" algn="l" defTabSz="582292" rtl="0" eaLnBrk="1" latinLnBrk="0" hangingPunct="1">
        <a:spcBef>
          <a:spcPct val="20000"/>
        </a:spcBef>
        <a:buFont typeface="Arial"/>
        <a:buChar char="•"/>
        <a:defRPr sz="2550" kern="1200">
          <a:solidFill>
            <a:schemeClr val="tx1"/>
          </a:solidFill>
          <a:latin typeface="+mn-lt"/>
          <a:ea typeface="+mn-ea"/>
          <a:cs typeface="+mn-cs"/>
        </a:defRPr>
      </a:lvl9pPr>
    </p:bodyStyle>
    <p:otherStyle>
      <a:defPPr>
        <a:defRPr lang="en-US"/>
      </a:defPPr>
      <a:lvl1pPr marL="0" algn="l" defTabSz="582292" rtl="0" eaLnBrk="1" latinLnBrk="0" hangingPunct="1">
        <a:defRPr sz="2295" kern="1200">
          <a:solidFill>
            <a:schemeClr val="tx1"/>
          </a:solidFill>
          <a:latin typeface="+mn-lt"/>
          <a:ea typeface="+mn-ea"/>
          <a:cs typeface="+mn-cs"/>
        </a:defRPr>
      </a:lvl1pPr>
      <a:lvl2pPr marL="582292" algn="l" defTabSz="582292" rtl="0" eaLnBrk="1" latinLnBrk="0" hangingPunct="1">
        <a:defRPr sz="2295" kern="1200">
          <a:solidFill>
            <a:schemeClr val="tx1"/>
          </a:solidFill>
          <a:latin typeface="+mn-lt"/>
          <a:ea typeface="+mn-ea"/>
          <a:cs typeface="+mn-cs"/>
        </a:defRPr>
      </a:lvl2pPr>
      <a:lvl3pPr marL="1164590" algn="l" defTabSz="582292" rtl="0" eaLnBrk="1" latinLnBrk="0" hangingPunct="1">
        <a:defRPr sz="2295" kern="1200">
          <a:solidFill>
            <a:schemeClr val="tx1"/>
          </a:solidFill>
          <a:latin typeface="+mn-lt"/>
          <a:ea typeface="+mn-ea"/>
          <a:cs typeface="+mn-cs"/>
        </a:defRPr>
      </a:lvl3pPr>
      <a:lvl4pPr marL="1746886" algn="l" defTabSz="582292" rtl="0" eaLnBrk="1" latinLnBrk="0" hangingPunct="1">
        <a:defRPr sz="2295" kern="1200">
          <a:solidFill>
            <a:schemeClr val="tx1"/>
          </a:solidFill>
          <a:latin typeface="+mn-lt"/>
          <a:ea typeface="+mn-ea"/>
          <a:cs typeface="+mn-cs"/>
        </a:defRPr>
      </a:lvl4pPr>
      <a:lvl5pPr marL="2329181" algn="l" defTabSz="582292" rtl="0" eaLnBrk="1" latinLnBrk="0" hangingPunct="1">
        <a:defRPr sz="2295" kern="1200">
          <a:solidFill>
            <a:schemeClr val="tx1"/>
          </a:solidFill>
          <a:latin typeface="+mn-lt"/>
          <a:ea typeface="+mn-ea"/>
          <a:cs typeface="+mn-cs"/>
        </a:defRPr>
      </a:lvl5pPr>
      <a:lvl6pPr marL="2911467" algn="l" defTabSz="582292" rtl="0" eaLnBrk="1" latinLnBrk="0" hangingPunct="1">
        <a:defRPr sz="2295" kern="1200">
          <a:solidFill>
            <a:schemeClr val="tx1"/>
          </a:solidFill>
          <a:latin typeface="+mn-lt"/>
          <a:ea typeface="+mn-ea"/>
          <a:cs typeface="+mn-cs"/>
        </a:defRPr>
      </a:lvl6pPr>
      <a:lvl7pPr marL="3493757" algn="l" defTabSz="582292" rtl="0" eaLnBrk="1" latinLnBrk="0" hangingPunct="1">
        <a:defRPr sz="2295" kern="1200">
          <a:solidFill>
            <a:schemeClr val="tx1"/>
          </a:solidFill>
          <a:latin typeface="+mn-lt"/>
          <a:ea typeface="+mn-ea"/>
          <a:cs typeface="+mn-cs"/>
        </a:defRPr>
      </a:lvl7pPr>
      <a:lvl8pPr marL="4076046" algn="l" defTabSz="582292" rtl="0" eaLnBrk="1" latinLnBrk="0" hangingPunct="1">
        <a:defRPr sz="2295" kern="1200">
          <a:solidFill>
            <a:schemeClr val="tx1"/>
          </a:solidFill>
          <a:latin typeface="+mn-lt"/>
          <a:ea typeface="+mn-ea"/>
          <a:cs typeface="+mn-cs"/>
        </a:defRPr>
      </a:lvl8pPr>
      <a:lvl9pPr marL="4658355" algn="l" defTabSz="582292" rtl="0" eaLnBrk="1" latinLnBrk="0" hangingPunct="1">
        <a:defRPr sz="229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12" cstate="print">
            <a:extLst>
              <a:ext uri="{28A0092B-C50C-407E-A947-70E740481C1C}">
                <a14:useLocalDpi xmlns:a14="http://schemas.microsoft.com/office/drawing/2010/main" val="0"/>
              </a:ext>
            </a:extLst>
          </a:blip>
          <a:srcRect t="18516" r="11828"/>
          <a:stretch/>
        </p:blipFill>
        <p:spPr>
          <a:xfrm>
            <a:off x="1" y="729896"/>
            <a:ext cx="13951739" cy="9386184"/>
          </a:xfrm>
          <a:prstGeom prst="rect">
            <a:avLst/>
          </a:prstGeom>
        </p:spPr>
      </p:pic>
      <p:sp>
        <p:nvSpPr>
          <p:cNvPr id="2051" name="Title Placeholder 1"/>
          <p:cNvSpPr>
            <a:spLocks noGrp="1"/>
          </p:cNvSpPr>
          <p:nvPr>
            <p:ph type="title"/>
          </p:nvPr>
        </p:nvSpPr>
        <p:spPr bwMode="auto">
          <a:xfrm>
            <a:off x="894080" y="429158"/>
            <a:ext cx="16093440" cy="71059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a:t>Click to edit Master title style</a:t>
            </a:r>
          </a:p>
        </p:txBody>
      </p:sp>
      <p:sp>
        <p:nvSpPr>
          <p:cNvPr id="2052" name="Text Placeholder 2"/>
          <p:cNvSpPr>
            <a:spLocks noGrp="1"/>
          </p:cNvSpPr>
          <p:nvPr>
            <p:ph type="body" idx="1"/>
          </p:nvPr>
        </p:nvSpPr>
        <p:spPr bwMode="auto">
          <a:xfrm>
            <a:off x="894080" y="2011687"/>
            <a:ext cx="16093440" cy="697335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p:cNvSpPr/>
          <p:nvPr userDrawn="1"/>
        </p:nvSpPr>
        <p:spPr>
          <a:xfrm>
            <a:off x="0" y="4172378"/>
            <a:ext cx="8546353" cy="5215467"/>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pic>
        <p:nvPicPr>
          <p:cNvPr id="4" name="Picture 3" descr="ITAS-PPT-Footer.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9429458"/>
            <a:ext cx="17881600" cy="658162"/>
          </a:xfrm>
          <a:prstGeom prst="rect">
            <a:avLst/>
          </a:prstGeom>
        </p:spPr>
      </p:pic>
      <p:sp>
        <p:nvSpPr>
          <p:cNvPr id="1030" name="Text Placeholder 10"/>
          <p:cNvSpPr txBox="1">
            <a:spLocks/>
          </p:cNvSpPr>
          <p:nvPr/>
        </p:nvSpPr>
        <p:spPr bwMode="auto">
          <a:xfrm>
            <a:off x="16721886" y="9307371"/>
            <a:ext cx="1345984"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rgbClr val="FFFFFF">
                    <a:lumMod val="65000"/>
                  </a:srgbClr>
                </a:solidFill>
                <a:latin typeface="Arial" pitchFamily="34" charset="0"/>
                <a:ea typeface="MS PGothic" pitchFamily="34" charset="-128"/>
                <a:cs typeface="Arial" pitchFamily="34" charset="0"/>
                <a:sym typeface="Arial" pitchFamily="34" charset="0"/>
              </a:rPr>
              <a:t>  </a:t>
            </a:r>
            <a:fld id="{C1209FD9-C7F3-4875-AF7D-3292D13E6022}" type="slidenum">
              <a:rPr lang="en-US" sz="1530">
                <a:solidFill>
                  <a:srgbClr val="FFFFFF"/>
                </a:solidFill>
                <a:latin typeface="Arial" pitchFamily="34" charset="0"/>
                <a:ea typeface="MS PGothic" pitchFamily="34" charset="-128"/>
                <a:cs typeface="Arial" pitchFamily="34" charset="0"/>
                <a:sym typeface="Arial" pitchFamily="34" charset="0"/>
              </a:rPr>
              <a:pPr marL="580206" indent="-580206" algn="ctr" defTabSz="774508">
                <a:spcBef>
                  <a:spcPct val="20000"/>
                </a:spcBef>
                <a:buFont typeface="Arial" pitchFamily="34" charset="0"/>
                <a:buNone/>
                <a:defRPr/>
              </a:pPr>
              <a:t>‹#›</a:t>
            </a:fld>
            <a:endParaRPr lang="en-US" sz="1530" dirty="0">
              <a:solidFill>
                <a:srgbClr val="FFFFFF"/>
              </a:solidFill>
              <a:latin typeface="Arial" pitchFamily="34" charset="0"/>
              <a:ea typeface="MS PGothic" pitchFamily="34" charset="-128"/>
              <a:cs typeface="Arial" pitchFamily="34" charset="0"/>
              <a:sym typeface="Arial" pitchFamily="34" charset="0"/>
            </a:endParaRPr>
          </a:p>
        </p:txBody>
      </p:sp>
      <p:sp>
        <p:nvSpPr>
          <p:cNvPr id="5" name="TextBox 4"/>
          <p:cNvSpPr txBox="1"/>
          <p:nvPr userDrawn="1"/>
        </p:nvSpPr>
        <p:spPr>
          <a:xfrm>
            <a:off x="16422465" y="5"/>
            <a:ext cx="1459138" cy="406265"/>
          </a:xfrm>
          <a:prstGeom prst="rect">
            <a:avLst/>
          </a:prstGeom>
          <a:noFill/>
        </p:spPr>
        <p:txBody>
          <a:bodyPr wrap="square" rtlCol="0">
            <a:spAutoFit/>
          </a:bodyPr>
          <a:lstStyle/>
          <a:p>
            <a:r>
              <a:rPr lang="en-US" sz="2040" dirty="0">
                <a:solidFill>
                  <a:srgbClr val="FF0000"/>
                </a:solidFill>
                <a:latin typeface="Arial" pitchFamily="34" charset="0"/>
                <a:ea typeface="MS PGothic" pitchFamily="34" charset="-128"/>
                <a:cs typeface="+mn-cs"/>
              </a:rPr>
              <a:t>DRAFT</a:t>
            </a:r>
          </a:p>
        </p:txBody>
      </p:sp>
    </p:spTree>
    <p:extLst>
      <p:ext uri="{BB962C8B-B14F-4D97-AF65-F5344CB8AC3E}">
        <p14:creationId xmlns:p14="http://schemas.microsoft.com/office/powerpoint/2010/main" val="2373018287"/>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774508" rtl="0" eaLnBrk="1" fontAlgn="base" hangingPunct="1">
        <a:spcBef>
          <a:spcPct val="0"/>
        </a:spcBef>
        <a:spcAft>
          <a:spcPct val="0"/>
        </a:spcAft>
        <a:defRPr sz="4080" kern="1200">
          <a:solidFill>
            <a:srgbClr val="12C2E9"/>
          </a:solidFill>
          <a:latin typeface="Lato Medium"/>
          <a:ea typeface="MS PGothic" pitchFamily="34" charset="-128"/>
          <a:cs typeface="Lato Medium"/>
        </a:defRPr>
      </a:lvl1pPr>
      <a:lvl2pPr algn="l" defTabSz="774508" rtl="0" eaLnBrk="1" fontAlgn="base" hangingPunct="1">
        <a:spcBef>
          <a:spcPct val="0"/>
        </a:spcBef>
        <a:spcAft>
          <a:spcPct val="0"/>
        </a:spcAft>
        <a:defRPr sz="5100">
          <a:solidFill>
            <a:schemeClr val="tx1"/>
          </a:solidFill>
          <a:latin typeface="Georgia" pitchFamily="34" charset="0"/>
          <a:ea typeface="MS PGothic" pitchFamily="34" charset="-128"/>
          <a:cs typeface="Georgia" pitchFamily="34" charset="0"/>
        </a:defRPr>
      </a:lvl2pPr>
      <a:lvl3pPr algn="l" defTabSz="774508" rtl="0" eaLnBrk="1" fontAlgn="base" hangingPunct="1">
        <a:spcBef>
          <a:spcPct val="0"/>
        </a:spcBef>
        <a:spcAft>
          <a:spcPct val="0"/>
        </a:spcAft>
        <a:defRPr sz="5100">
          <a:solidFill>
            <a:schemeClr val="tx1"/>
          </a:solidFill>
          <a:latin typeface="Georgia" pitchFamily="34" charset="0"/>
          <a:ea typeface="MS PGothic" pitchFamily="34" charset="-128"/>
          <a:cs typeface="Georgia" pitchFamily="34" charset="0"/>
        </a:defRPr>
      </a:lvl3pPr>
      <a:lvl4pPr algn="l" defTabSz="774508" rtl="0" eaLnBrk="1" fontAlgn="base" hangingPunct="1">
        <a:spcBef>
          <a:spcPct val="0"/>
        </a:spcBef>
        <a:spcAft>
          <a:spcPct val="0"/>
        </a:spcAft>
        <a:defRPr sz="5100">
          <a:solidFill>
            <a:schemeClr val="tx1"/>
          </a:solidFill>
          <a:latin typeface="Georgia" pitchFamily="34" charset="0"/>
          <a:ea typeface="MS PGothic" pitchFamily="34" charset="-128"/>
          <a:cs typeface="Georgia" pitchFamily="34" charset="0"/>
        </a:defRPr>
      </a:lvl4pPr>
      <a:lvl5pPr algn="l" defTabSz="774508" rtl="0" eaLnBrk="1" fontAlgn="base" hangingPunct="1">
        <a:spcBef>
          <a:spcPct val="0"/>
        </a:spcBef>
        <a:spcAft>
          <a:spcPct val="0"/>
        </a:spcAft>
        <a:defRPr sz="5100">
          <a:solidFill>
            <a:schemeClr val="tx1"/>
          </a:solidFill>
          <a:latin typeface="Georgia" pitchFamily="34" charset="0"/>
          <a:ea typeface="MS PGothic" pitchFamily="34" charset="-128"/>
          <a:cs typeface="Georgia" pitchFamily="34" charset="0"/>
        </a:defRPr>
      </a:lvl5pPr>
      <a:lvl6pPr marL="776390" algn="l" defTabSz="776390" rtl="0" eaLnBrk="1" fontAlgn="base" hangingPunct="1">
        <a:spcBef>
          <a:spcPct val="0"/>
        </a:spcBef>
        <a:spcAft>
          <a:spcPct val="0"/>
        </a:spcAft>
        <a:defRPr sz="5100">
          <a:solidFill>
            <a:schemeClr val="tx1"/>
          </a:solidFill>
          <a:latin typeface="Georgia" pitchFamily="34" charset="0"/>
          <a:ea typeface="ＭＳ Ｐゴシック" pitchFamily="34" charset="-128"/>
        </a:defRPr>
      </a:lvl6pPr>
      <a:lvl7pPr marL="1552786" algn="l" defTabSz="776390" rtl="0" eaLnBrk="1" fontAlgn="base" hangingPunct="1">
        <a:spcBef>
          <a:spcPct val="0"/>
        </a:spcBef>
        <a:spcAft>
          <a:spcPct val="0"/>
        </a:spcAft>
        <a:defRPr sz="5100">
          <a:solidFill>
            <a:schemeClr val="tx1"/>
          </a:solidFill>
          <a:latin typeface="Georgia" pitchFamily="34" charset="0"/>
          <a:ea typeface="ＭＳ Ｐゴシック" pitchFamily="34" charset="-128"/>
        </a:defRPr>
      </a:lvl7pPr>
      <a:lvl8pPr marL="2329181" algn="l" defTabSz="776390" rtl="0" eaLnBrk="1" fontAlgn="base" hangingPunct="1">
        <a:spcBef>
          <a:spcPct val="0"/>
        </a:spcBef>
        <a:spcAft>
          <a:spcPct val="0"/>
        </a:spcAft>
        <a:defRPr sz="5100">
          <a:solidFill>
            <a:schemeClr val="tx1"/>
          </a:solidFill>
          <a:latin typeface="Georgia" pitchFamily="34" charset="0"/>
          <a:ea typeface="ＭＳ Ｐゴシック" pitchFamily="34" charset="-128"/>
        </a:defRPr>
      </a:lvl8pPr>
      <a:lvl9pPr marL="3105573" algn="l" defTabSz="776390" rtl="0" eaLnBrk="1" fontAlgn="base" hangingPunct="1">
        <a:spcBef>
          <a:spcPct val="0"/>
        </a:spcBef>
        <a:spcAft>
          <a:spcPct val="0"/>
        </a:spcAft>
        <a:defRPr sz="5100">
          <a:solidFill>
            <a:schemeClr val="tx1"/>
          </a:solidFill>
          <a:latin typeface="Georgia" pitchFamily="34" charset="0"/>
          <a:ea typeface="ＭＳ Ｐゴシック" pitchFamily="34" charset="-128"/>
        </a:defRPr>
      </a:lvl9pPr>
    </p:titleStyle>
    <p:bodyStyle>
      <a:lvl1pPr marL="350823" indent="-350823" algn="l" defTabSz="774508" rtl="0" eaLnBrk="1" fontAlgn="base" hangingPunct="1">
        <a:spcBef>
          <a:spcPts val="0"/>
        </a:spcBef>
        <a:spcAft>
          <a:spcPts val="1020"/>
        </a:spcAft>
        <a:buClr>
          <a:schemeClr val="tx1">
            <a:lumMod val="65000"/>
            <a:lumOff val="35000"/>
          </a:schemeClr>
        </a:buClr>
        <a:buSzPct val="120000"/>
        <a:buFont typeface="Arial" pitchFamily="34" charset="0"/>
        <a:buChar char="•"/>
        <a:defRPr sz="1700" kern="1200">
          <a:solidFill>
            <a:schemeClr val="accent3"/>
          </a:solidFill>
          <a:latin typeface="Lato Regular"/>
          <a:ea typeface="MS PGothic" pitchFamily="34" charset="-128"/>
          <a:cs typeface="Lato Regular"/>
        </a:defRPr>
      </a:lvl1pPr>
      <a:lvl2pPr marL="777205" indent="-248274" algn="l" defTabSz="774508" rtl="0" eaLnBrk="1" fontAlgn="base" hangingPunct="1">
        <a:spcBef>
          <a:spcPts val="0"/>
        </a:spcBef>
        <a:spcAft>
          <a:spcPts val="1020"/>
        </a:spcAft>
        <a:buClr>
          <a:schemeClr val="tx1">
            <a:lumMod val="65000"/>
            <a:lumOff val="35000"/>
          </a:schemeClr>
        </a:buClr>
        <a:buFont typeface="Arial" pitchFamily="34" charset="0"/>
        <a:buChar char="–"/>
        <a:defRPr sz="1700" kern="1200">
          <a:solidFill>
            <a:schemeClr val="accent3"/>
          </a:solidFill>
          <a:latin typeface="Lato Regular"/>
          <a:ea typeface="MS PGothic" pitchFamily="34" charset="-128"/>
          <a:cs typeface="Lato Regular"/>
        </a:defRPr>
      </a:lvl2pPr>
      <a:lvl3pPr marL="1551714" indent="-399397" algn="l" defTabSz="774508" rtl="0" eaLnBrk="1" fontAlgn="base" hangingPunct="1">
        <a:spcBef>
          <a:spcPts val="0"/>
        </a:spcBef>
        <a:spcAft>
          <a:spcPts val="1020"/>
        </a:spcAft>
        <a:buClr>
          <a:schemeClr val="tx1">
            <a:lumMod val="65000"/>
            <a:lumOff val="35000"/>
          </a:schemeClr>
        </a:buClr>
        <a:buFont typeface="Arial" pitchFamily="34" charset="0"/>
        <a:buChar char="•"/>
        <a:defRPr sz="1700" kern="1200">
          <a:solidFill>
            <a:schemeClr val="accent3"/>
          </a:solidFill>
          <a:latin typeface="Lato Regular"/>
          <a:ea typeface="MS PGothic" pitchFamily="34" charset="-128"/>
          <a:cs typeface="Lato Regular"/>
        </a:defRPr>
      </a:lvl3pPr>
      <a:lvl4pPr marL="2015878" indent="-399397" algn="l" defTabSz="774508" rtl="0" eaLnBrk="1" fontAlgn="base" hangingPunct="1">
        <a:spcBef>
          <a:spcPts val="0"/>
        </a:spcBef>
        <a:spcAft>
          <a:spcPts val="1020"/>
        </a:spcAft>
        <a:buClr>
          <a:schemeClr val="tx1">
            <a:lumMod val="65000"/>
            <a:lumOff val="35000"/>
          </a:schemeClr>
        </a:buClr>
        <a:buFont typeface="Arial" pitchFamily="34" charset="0"/>
        <a:buChar char="–"/>
        <a:defRPr sz="1700" kern="1200">
          <a:solidFill>
            <a:schemeClr val="accent3"/>
          </a:solidFill>
          <a:latin typeface="Lato Regular"/>
          <a:ea typeface="MS PGothic" pitchFamily="34" charset="-128"/>
          <a:cs typeface="Lato Regular"/>
        </a:defRPr>
      </a:lvl4pPr>
      <a:lvl5pPr marL="2482740" indent="-399397" algn="l" defTabSz="774508" rtl="0" eaLnBrk="1" fontAlgn="base" hangingPunct="1">
        <a:spcBef>
          <a:spcPts val="0"/>
        </a:spcBef>
        <a:spcAft>
          <a:spcPts val="1020"/>
        </a:spcAft>
        <a:buClr>
          <a:schemeClr val="tx1">
            <a:lumMod val="65000"/>
            <a:lumOff val="35000"/>
          </a:schemeClr>
        </a:buClr>
        <a:buFont typeface="Arial" pitchFamily="34" charset="0"/>
        <a:buChar char="»"/>
        <a:defRPr sz="1700" kern="1200">
          <a:solidFill>
            <a:schemeClr val="accent3"/>
          </a:solidFill>
          <a:latin typeface="Lato Regular"/>
          <a:ea typeface="MS PGothic" pitchFamily="34" charset="-128"/>
          <a:cs typeface="Lato Regular"/>
        </a:defRPr>
      </a:lvl5pPr>
      <a:lvl6pPr marL="4270133" indent="-388187" algn="l" defTabSz="776390" rtl="0" eaLnBrk="1" latinLnBrk="0" hangingPunct="1">
        <a:spcBef>
          <a:spcPct val="20000"/>
        </a:spcBef>
        <a:buFont typeface="Arial"/>
        <a:buChar char="•"/>
        <a:defRPr sz="3400" kern="1200">
          <a:solidFill>
            <a:schemeClr val="tx1"/>
          </a:solidFill>
          <a:latin typeface="+mn-lt"/>
          <a:ea typeface="+mn-ea"/>
          <a:cs typeface="+mn-cs"/>
        </a:defRPr>
      </a:lvl6pPr>
      <a:lvl7pPr marL="5046528" indent="-388187" algn="l" defTabSz="776390" rtl="0" eaLnBrk="1" latinLnBrk="0" hangingPunct="1">
        <a:spcBef>
          <a:spcPct val="20000"/>
        </a:spcBef>
        <a:buFont typeface="Arial"/>
        <a:buChar char="•"/>
        <a:defRPr sz="3400" kern="1200">
          <a:solidFill>
            <a:schemeClr val="tx1"/>
          </a:solidFill>
          <a:latin typeface="+mn-lt"/>
          <a:ea typeface="+mn-ea"/>
          <a:cs typeface="+mn-cs"/>
        </a:defRPr>
      </a:lvl7pPr>
      <a:lvl8pPr marL="5822921" indent="-388187" algn="l" defTabSz="776390" rtl="0" eaLnBrk="1" latinLnBrk="0" hangingPunct="1">
        <a:spcBef>
          <a:spcPct val="20000"/>
        </a:spcBef>
        <a:buFont typeface="Arial"/>
        <a:buChar char="•"/>
        <a:defRPr sz="3400" kern="1200">
          <a:solidFill>
            <a:schemeClr val="tx1"/>
          </a:solidFill>
          <a:latin typeface="+mn-lt"/>
          <a:ea typeface="+mn-ea"/>
          <a:cs typeface="+mn-cs"/>
        </a:defRPr>
      </a:lvl8pPr>
      <a:lvl9pPr marL="6599320" indent="-388187" algn="l" defTabSz="776390" rtl="0" eaLnBrk="1" latinLnBrk="0" hangingPunct="1">
        <a:spcBef>
          <a:spcPct val="20000"/>
        </a:spcBef>
        <a:buFont typeface="Arial"/>
        <a:buChar char="•"/>
        <a:defRPr sz="3400" kern="1200">
          <a:solidFill>
            <a:schemeClr val="tx1"/>
          </a:solidFill>
          <a:latin typeface="+mn-lt"/>
          <a:ea typeface="+mn-ea"/>
          <a:cs typeface="+mn-cs"/>
        </a:defRPr>
      </a:lvl9pPr>
    </p:bodyStyle>
    <p:otherStyle>
      <a:defPPr>
        <a:defRPr lang="en-US"/>
      </a:defPPr>
      <a:lvl1pPr marL="0" algn="l" defTabSz="776390" rtl="0" eaLnBrk="1" latinLnBrk="0" hangingPunct="1">
        <a:defRPr sz="3060" kern="1200">
          <a:solidFill>
            <a:schemeClr val="tx1"/>
          </a:solidFill>
          <a:latin typeface="+mn-lt"/>
          <a:ea typeface="+mn-ea"/>
          <a:cs typeface="+mn-cs"/>
        </a:defRPr>
      </a:lvl1pPr>
      <a:lvl2pPr marL="776390" algn="l" defTabSz="776390" rtl="0" eaLnBrk="1" latinLnBrk="0" hangingPunct="1">
        <a:defRPr sz="3060" kern="1200">
          <a:solidFill>
            <a:schemeClr val="tx1"/>
          </a:solidFill>
          <a:latin typeface="+mn-lt"/>
          <a:ea typeface="+mn-ea"/>
          <a:cs typeface="+mn-cs"/>
        </a:defRPr>
      </a:lvl2pPr>
      <a:lvl3pPr marL="1552786" algn="l" defTabSz="776390" rtl="0" eaLnBrk="1" latinLnBrk="0" hangingPunct="1">
        <a:defRPr sz="3060" kern="1200">
          <a:solidFill>
            <a:schemeClr val="tx1"/>
          </a:solidFill>
          <a:latin typeface="+mn-lt"/>
          <a:ea typeface="+mn-ea"/>
          <a:cs typeface="+mn-cs"/>
        </a:defRPr>
      </a:lvl3pPr>
      <a:lvl4pPr marL="2329181" algn="l" defTabSz="776390" rtl="0" eaLnBrk="1" latinLnBrk="0" hangingPunct="1">
        <a:defRPr sz="3060" kern="1200">
          <a:solidFill>
            <a:schemeClr val="tx1"/>
          </a:solidFill>
          <a:latin typeface="+mn-lt"/>
          <a:ea typeface="+mn-ea"/>
          <a:cs typeface="+mn-cs"/>
        </a:defRPr>
      </a:lvl4pPr>
      <a:lvl5pPr marL="3105573" algn="l" defTabSz="776390" rtl="0" eaLnBrk="1" latinLnBrk="0" hangingPunct="1">
        <a:defRPr sz="3060" kern="1200">
          <a:solidFill>
            <a:schemeClr val="tx1"/>
          </a:solidFill>
          <a:latin typeface="+mn-lt"/>
          <a:ea typeface="+mn-ea"/>
          <a:cs typeface="+mn-cs"/>
        </a:defRPr>
      </a:lvl5pPr>
      <a:lvl6pPr marL="3881956" algn="l" defTabSz="776390" rtl="0" eaLnBrk="1" latinLnBrk="0" hangingPunct="1">
        <a:defRPr sz="3060" kern="1200">
          <a:solidFill>
            <a:schemeClr val="tx1"/>
          </a:solidFill>
          <a:latin typeface="+mn-lt"/>
          <a:ea typeface="+mn-ea"/>
          <a:cs typeface="+mn-cs"/>
        </a:defRPr>
      </a:lvl6pPr>
      <a:lvl7pPr marL="4658343" algn="l" defTabSz="776390" rtl="0" eaLnBrk="1" latinLnBrk="0" hangingPunct="1">
        <a:defRPr sz="3060" kern="1200">
          <a:solidFill>
            <a:schemeClr val="tx1"/>
          </a:solidFill>
          <a:latin typeface="+mn-lt"/>
          <a:ea typeface="+mn-ea"/>
          <a:cs typeface="+mn-cs"/>
        </a:defRPr>
      </a:lvl7pPr>
      <a:lvl8pPr marL="5434728" algn="l" defTabSz="776390" rtl="0" eaLnBrk="1" latinLnBrk="0" hangingPunct="1">
        <a:defRPr sz="3060" kern="1200">
          <a:solidFill>
            <a:schemeClr val="tx1"/>
          </a:solidFill>
          <a:latin typeface="+mn-lt"/>
          <a:ea typeface="+mn-ea"/>
          <a:cs typeface="+mn-cs"/>
        </a:defRPr>
      </a:lvl8pPr>
      <a:lvl9pPr marL="6211140" algn="l" defTabSz="776390" rtl="0" eaLnBrk="1" latinLnBrk="0" hangingPunct="1">
        <a:defRPr sz="30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15" cstate="print">
            <a:extLst>
              <a:ext uri="{28A0092B-C50C-407E-A947-70E740481C1C}">
                <a14:useLocalDpi xmlns:a14="http://schemas.microsoft.com/office/drawing/2010/main" val="0"/>
              </a:ext>
            </a:extLst>
          </a:blip>
          <a:srcRect t="18516" r="11828"/>
          <a:stretch/>
        </p:blipFill>
        <p:spPr>
          <a:xfrm>
            <a:off x="1" y="729896"/>
            <a:ext cx="13951739" cy="9386184"/>
          </a:xfrm>
          <a:prstGeom prst="rect">
            <a:avLst/>
          </a:prstGeom>
        </p:spPr>
      </p:pic>
      <p:sp>
        <p:nvSpPr>
          <p:cNvPr id="2051" name="Title Placeholder 1"/>
          <p:cNvSpPr>
            <a:spLocks noGrp="1"/>
          </p:cNvSpPr>
          <p:nvPr>
            <p:ph type="title"/>
          </p:nvPr>
        </p:nvSpPr>
        <p:spPr bwMode="auto">
          <a:xfrm>
            <a:off x="894080" y="429158"/>
            <a:ext cx="16093440" cy="71059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a:t>Click to edit Master title style</a:t>
            </a:r>
          </a:p>
        </p:txBody>
      </p:sp>
      <p:sp>
        <p:nvSpPr>
          <p:cNvPr id="2052" name="Text Placeholder 2"/>
          <p:cNvSpPr>
            <a:spLocks noGrp="1"/>
          </p:cNvSpPr>
          <p:nvPr>
            <p:ph type="body" idx="1"/>
          </p:nvPr>
        </p:nvSpPr>
        <p:spPr bwMode="auto">
          <a:xfrm>
            <a:off x="894080" y="2011687"/>
            <a:ext cx="16093440" cy="697335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p:cNvSpPr/>
          <p:nvPr userDrawn="1"/>
        </p:nvSpPr>
        <p:spPr>
          <a:xfrm>
            <a:off x="0" y="4172378"/>
            <a:ext cx="8546353" cy="5215467"/>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descr="ITAS-PPT-Footer.jpg"/>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9429458"/>
            <a:ext cx="17881600" cy="658162"/>
          </a:xfrm>
          <a:prstGeom prst="rect">
            <a:avLst/>
          </a:prstGeom>
        </p:spPr>
      </p:pic>
      <p:sp>
        <p:nvSpPr>
          <p:cNvPr id="1030" name="Text Placeholder 10"/>
          <p:cNvSpPr txBox="1">
            <a:spLocks/>
          </p:cNvSpPr>
          <p:nvPr/>
        </p:nvSpPr>
        <p:spPr bwMode="auto">
          <a:xfrm>
            <a:off x="16721886" y="9307371"/>
            <a:ext cx="1345984"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chemeClr val="bg1">
                    <a:lumMod val="65000"/>
                  </a:schemeClr>
                </a:solidFill>
                <a:cs typeface="Arial" pitchFamily="34" charset="0"/>
                <a:sym typeface="Arial" pitchFamily="34" charset="0"/>
              </a:rPr>
              <a:t>  </a:t>
            </a:r>
            <a:fld id="{C1209FD9-C7F3-4875-AF7D-3292D13E6022}" type="slidenum">
              <a:rPr lang="en-US" sz="1530">
                <a:solidFill>
                  <a:srgbClr val="FFFFFF"/>
                </a:solidFill>
                <a:cs typeface="Arial" pitchFamily="34" charset="0"/>
                <a:sym typeface="Arial" pitchFamily="34" charset="0"/>
              </a:rPr>
              <a:pPr marL="580206" indent="-580206" algn="ctr" defTabSz="774508">
                <a:spcBef>
                  <a:spcPct val="20000"/>
                </a:spcBef>
                <a:buFont typeface="Arial" pitchFamily="34" charset="0"/>
                <a:buNone/>
                <a:defRPr/>
              </a:pPr>
              <a:t>‹#›</a:t>
            </a:fld>
            <a:endParaRPr lang="en-US" sz="1530" dirty="0">
              <a:solidFill>
                <a:srgbClr val="FFFFFF"/>
              </a:solidFill>
              <a:cs typeface="Arial" pitchFamily="34" charset="0"/>
              <a:sym typeface="Arial" pitchFamily="34" charset="0"/>
            </a:endParaRPr>
          </a:p>
        </p:txBody>
      </p:sp>
    </p:spTree>
    <p:extLst>
      <p:ext uri="{BB962C8B-B14F-4D97-AF65-F5344CB8AC3E}">
        <p14:creationId xmlns:p14="http://schemas.microsoft.com/office/powerpoint/2010/main" val="927504933"/>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774508" rtl="0" eaLnBrk="1" fontAlgn="base" hangingPunct="1">
        <a:spcBef>
          <a:spcPct val="0"/>
        </a:spcBef>
        <a:spcAft>
          <a:spcPct val="0"/>
        </a:spcAft>
        <a:defRPr sz="4080" kern="1200">
          <a:solidFill>
            <a:srgbClr val="12C2E9"/>
          </a:solidFill>
          <a:latin typeface="Lato Medium"/>
          <a:ea typeface="MS PGothic" pitchFamily="34" charset="-128"/>
          <a:cs typeface="Lato Medium"/>
        </a:defRPr>
      </a:lvl1pPr>
      <a:lvl2pPr algn="l" defTabSz="774508" rtl="0" eaLnBrk="1" fontAlgn="base" hangingPunct="1">
        <a:spcBef>
          <a:spcPct val="0"/>
        </a:spcBef>
        <a:spcAft>
          <a:spcPct val="0"/>
        </a:spcAft>
        <a:defRPr sz="5100">
          <a:solidFill>
            <a:schemeClr val="tx1"/>
          </a:solidFill>
          <a:latin typeface="Georgia" pitchFamily="34" charset="0"/>
          <a:ea typeface="MS PGothic" pitchFamily="34" charset="-128"/>
          <a:cs typeface="Georgia" pitchFamily="34" charset="0"/>
        </a:defRPr>
      </a:lvl2pPr>
      <a:lvl3pPr algn="l" defTabSz="774508" rtl="0" eaLnBrk="1" fontAlgn="base" hangingPunct="1">
        <a:spcBef>
          <a:spcPct val="0"/>
        </a:spcBef>
        <a:spcAft>
          <a:spcPct val="0"/>
        </a:spcAft>
        <a:defRPr sz="5100">
          <a:solidFill>
            <a:schemeClr val="tx1"/>
          </a:solidFill>
          <a:latin typeface="Georgia" pitchFamily="34" charset="0"/>
          <a:ea typeface="MS PGothic" pitchFamily="34" charset="-128"/>
          <a:cs typeface="Georgia" pitchFamily="34" charset="0"/>
        </a:defRPr>
      </a:lvl3pPr>
      <a:lvl4pPr algn="l" defTabSz="774508" rtl="0" eaLnBrk="1" fontAlgn="base" hangingPunct="1">
        <a:spcBef>
          <a:spcPct val="0"/>
        </a:spcBef>
        <a:spcAft>
          <a:spcPct val="0"/>
        </a:spcAft>
        <a:defRPr sz="5100">
          <a:solidFill>
            <a:schemeClr val="tx1"/>
          </a:solidFill>
          <a:latin typeface="Georgia" pitchFamily="34" charset="0"/>
          <a:ea typeface="MS PGothic" pitchFamily="34" charset="-128"/>
          <a:cs typeface="Georgia" pitchFamily="34" charset="0"/>
        </a:defRPr>
      </a:lvl4pPr>
      <a:lvl5pPr algn="l" defTabSz="774508" rtl="0" eaLnBrk="1" fontAlgn="base" hangingPunct="1">
        <a:spcBef>
          <a:spcPct val="0"/>
        </a:spcBef>
        <a:spcAft>
          <a:spcPct val="0"/>
        </a:spcAft>
        <a:defRPr sz="5100">
          <a:solidFill>
            <a:schemeClr val="tx1"/>
          </a:solidFill>
          <a:latin typeface="Georgia" pitchFamily="34" charset="0"/>
          <a:ea typeface="MS PGothic" pitchFamily="34" charset="-128"/>
          <a:cs typeface="Georgia" pitchFamily="34" charset="0"/>
        </a:defRPr>
      </a:lvl5pPr>
      <a:lvl6pPr marL="776390" algn="l" defTabSz="776390" rtl="0" eaLnBrk="1" fontAlgn="base" hangingPunct="1">
        <a:spcBef>
          <a:spcPct val="0"/>
        </a:spcBef>
        <a:spcAft>
          <a:spcPct val="0"/>
        </a:spcAft>
        <a:defRPr sz="5100">
          <a:solidFill>
            <a:schemeClr val="tx1"/>
          </a:solidFill>
          <a:latin typeface="Georgia" pitchFamily="34" charset="0"/>
          <a:ea typeface="ＭＳ Ｐゴシック" pitchFamily="34" charset="-128"/>
        </a:defRPr>
      </a:lvl6pPr>
      <a:lvl7pPr marL="1552786" algn="l" defTabSz="776390" rtl="0" eaLnBrk="1" fontAlgn="base" hangingPunct="1">
        <a:spcBef>
          <a:spcPct val="0"/>
        </a:spcBef>
        <a:spcAft>
          <a:spcPct val="0"/>
        </a:spcAft>
        <a:defRPr sz="5100">
          <a:solidFill>
            <a:schemeClr val="tx1"/>
          </a:solidFill>
          <a:latin typeface="Georgia" pitchFamily="34" charset="0"/>
          <a:ea typeface="ＭＳ Ｐゴシック" pitchFamily="34" charset="-128"/>
        </a:defRPr>
      </a:lvl7pPr>
      <a:lvl8pPr marL="2329181" algn="l" defTabSz="776390" rtl="0" eaLnBrk="1" fontAlgn="base" hangingPunct="1">
        <a:spcBef>
          <a:spcPct val="0"/>
        </a:spcBef>
        <a:spcAft>
          <a:spcPct val="0"/>
        </a:spcAft>
        <a:defRPr sz="5100">
          <a:solidFill>
            <a:schemeClr val="tx1"/>
          </a:solidFill>
          <a:latin typeface="Georgia" pitchFamily="34" charset="0"/>
          <a:ea typeface="ＭＳ Ｐゴシック" pitchFamily="34" charset="-128"/>
        </a:defRPr>
      </a:lvl8pPr>
      <a:lvl9pPr marL="3105573" algn="l" defTabSz="776390" rtl="0" eaLnBrk="1" fontAlgn="base" hangingPunct="1">
        <a:spcBef>
          <a:spcPct val="0"/>
        </a:spcBef>
        <a:spcAft>
          <a:spcPct val="0"/>
        </a:spcAft>
        <a:defRPr sz="5100">
          <a:solidFill>
            <a:schemeClr val="tx1"/>
          </a:solidFill>
          <a:latin typeface="Georgia" pitchFamily="34" charset="0"/>
          <a:ea typeface="ＭＳ Ｐゴシック" pitchFamily="34" charset="-128"/>
        </a:defRPr>
      </a:lvl9pPr>
    </p:titleStyle>
    <p:bodyStyle>
      <a:lvl1pPr marL="350823" indent="-350823" algn="l" defTabSz="774508" rtl="0" eaLnBrk="1" fontAlgn="base" hangingPunct="1">
        <a:spcBef>
          <a:spcPts val="0"/>
        </a:spcBef>
        <a:spcAft>
          <a:spcPts val="1020"/>
        </a:spcAft>
        <a:buClr>
          <a:schemeClr val="tx1">
            <a:lumMod val="65000"/>
            <a:lumOff val="35000"/>
          </a:schemeClr>
        </a:buClr>
        <a:buSzPct val="120000"/>
        <a:buFont typeface="Arial" pitchFamily="34" charset="0"/>
        <a:buChar char="•"/>
        <a:defRPr sz="1700" kern="1200">
          <a:solidFill>
            <a:schemeClr val="accent3"/>
          </a:solidFill>
          <a:latin typeface="Lato Regular"/>
          <a:ea typeface="MS PGothic" pitchFamily="34" charset="-128"/>
          <a:cs typeface="Lato Regular"/>
        </a:defRPr>
      </a:lvl1pPr>
      <a:lvl2pPr marL="777205" indent="-248274" algn="l" defTabSz="774508" rtl="0" eaLnBrk="1" fontAlgn="base" hangingPunct="1">
        <a:spcBef>
          <a:spcPts val="0"/>
        </a:spcBef>
        <a:spcAft>
          <a:spcPts val="1020"/>
        </a:spcAft>
        <a:buClr>
          <a:schemeClr val="tx1">
            <a:lumMod val="65000"/>
            <a:lumOff val="35000"/>
          </a:schemeClr>
        </a:buClr>
        <a:buFont typeface="Arial" pitchFamily="34" charset="0"/>
        <a:buChar char="–"/>
        <a:defRPr sz="1700" kern="1200">
          <a:solidFill>
            <a:schemeClr val="accent3"/>
          </a:solidFill>
          <a:latin typeface="Lato Regular"/>
          <a:ea typeface="MS PGothic" pitchFamily="34" charset="-128"/>
          <a:cs typeface="Lato Regular"/>
        </a:defRPr>
      </a:lvl2pPr>
      <a:lvl3pPr marL="1551714" indent="-399397" algn="l" defTabSz="774508" rtl="0" eaLnBrk="1" fontAlgn="base" hangingPunct="1">
        <a:spcBef>
          <a:spcPts val="0"/>
        </a:spcBef>
        <a:spcAft>
          <a:spcPts val="1020"/>
        </a:spcAft>
        <a:buClr>
          <a:schemeClr val="tx1">
            <a:lumMod val="65000"/>
            <a:lumOff val="35000"/>
          </a:schemeClr>
        </a:buClr>
        <a:buFont typeface="Arial" pitchFamily="34" charset="0"/>
        <a:buChar char="•"/>
        <a:defRPr sz="1700" kern="1200">
          <a:solidFill>
            <a:schemeClr val="accent3"/>
          </a:solidFill>
          <a:latin typeface="Lato Regular"/>
          <a:ea typeface="MS PGothic" pitchFamily="34" charset="-128"/>
          <a:cs typeface="Lato Regular"/>
        </a:defRPr>
      </a:lvl3pPr>
      <a:lvl4pPr marL="2015878" indent="-399397" algn="l" defTabSz="774508" rtl="0" eaLnBrk="1" fontAlgn="base" hangingPunct="1">
        <a:spcBef>
          <a:spcPts val="0"/>
        </a:spcBef>
        <a:spcAft>
          <a:spcPts val="1020"/>
        </a:spcAft>
        <a:buClr>
          <a:schemeClr val="tx1">
            <a:lumMod val="65000"/>
            <a:lumOff val="35000"/>
          </a:schemeClr>
        </a:buClr>
        <a:buFont typeface="Arial" pitchFamily="34" charset="0"/>
        <a:buChar char="–"/>
        <a:defRPr sz="1700" kern="1200">
          <a:solidFill>
            <a:schemeClr val="accent3"/>
          </a:solidFill>
          <a:latin typeface="Lato Regular"/>
          <a:ea typeface="MS PGothic" pitchFamily="34" charset="-128"/>
          <a:cs typeface="Lato Regular"/>
        </a:defRPr>
      </a:lvl4pPr>
      <a:lvl5pPr marL="2482740" indent="-399397" algn="l" defTabSz="774508" rtl="0" eaLnBrk="1" fontAlgn="base" hangingPunct="1">
        <a:spcBef>
          <a:spcPts val="0"/>
        </a:spcBef>
        <a:spcAft>
          <a:spcPts val="1020"/>
        </a:spcAft>
        <a:buClr>
          <a:schemeClr val="tx1">
            <a:lumMod val="65000"/>
            <a:lumOff val="35000"/>
          </a:schemeClr>
        </a:buClr>
        <a:buFont typeface="Arial" pitchFamily="34" charset="0"/>
        <a:buChar char="»"/>
        <a:defRPr sz="1700" kern="1200">
          <a:solidFill>
            <a:schemeClr val="accent3"/>
          </a:solidFill>
          <a:latin typeface="Lato Regular"/>
          <a:ea typeface="MS PGothic" pitchFamily="34" charset="-128"/>
          <a:cs typeface="Lato Regular"/>
        </a:defRPr>
      </a:lvl5pPr>
      <a:lvl6pPr marL="4270133" indent="-388187" algn="l" defTabSz="776390" rtl="0" eaLnBrk="1" latinLnBrk="0" hangingPunct="1">
        <a:spcBef>
          <a:spcPct val="20000"/>
        </a:spcBef>
        <a:buFont typeface="Arial"/>
        <a:buChar char="•"/>
        <a:defRPr sz="3400" kern="1200">
          <a:solidFill>
            <a:schemeClr val="tx1"/>
          </a:solidFill>
          <a:latin typeface="+mn-lt"/>
          <a:ea typeface="+mn-ea"/>
          <a:cs typeface="+mn-cs"/>
        </a:defRPr>
      </a:lvl6pPr>
      <a:lvl7pPr marL="5046528" indent="-388187" algn="l" defTabSz="776390" rtl="0" eaLnBrk="1" latinLnBrk="0" hangingPunct="1">
        <a:spcBef>
          <a:spcPct val="20000"/>
        </a:spcBef>
        <a:buFont typeface="Arial"/>
        <a:buChar char="•"/>
        <a:defRPr sz="3400" kern="1200">
          <a:solidFill>
            <a:schemeClr val="tx1"/>
          </a:solidFill>
          <a:latin typeface="+mn-lt"/>
          <a:ea typeface="+mn-ea"/>
          <a:cs typeface="+mn-cs"/>
        </a:defRPr>
      </a:lvl7pPr>
      <a:lvl8pPr marL="5822921" indent="-388187" algn="l" defTabSz="776390" rtl="0" eaLnBrk="1" latinLnBrk="0" hangingPunct="1">
        <a:spcBef>
          <a:spcPct val="20000"/>
        </a:spcBef>
        <a:buFont typeface="Arial"/>
        <a:buChar char="•"/>
        <a:defRPr sz="3400" kern="1200">
          <a:solidFill>
            <a:schemeClr val="tx1"/>
          </a:solidFill>
          <a:latin typeface="+mn-lt"/>
          <a:ea typeface="+mn-ea"/>
          <a:cs typeface="+mn-cs"/>
        </a:defRPr>
      </a:lvl8pPr>
      <a:lvl9pPr marL="6599320" indent="-388187" algn="l" defTabSz="776390" rtl="0" eaLnBrk="1" latinLnBrk="0" hangingPunct="1">
        <a:spcBef>
          <a:spcPct val="20000"/>
        </a:spcBef>
        <a:buFont typeface="Arial"/>
        <a:buChar char="•"/>
        <a:defRPr sz="3400" kern="1200">
          <a:solidFill>
            <a:schemeClr val="tx1"/>
          </a:solidFill>
          <a:latin typeface="+mn-lt"/>
          <a:ea typeface="+mn-ea"/>
          <a:cs typeface="+mn-cs"/>
        </a:defRPr>
      </a:lvl9pPr>
    </p:bodyStyle>
    <p:otherStyle>
      <a:defPPr>
        <a:defRPr lang="en-US"/>
      </a:defPPr>
      <a:lvl1pPr marL="0" algn="l" defTabSz="776390" rtl="0" eaLnBrk="1" latinLnBrk="0" hangingPunct="1">
        <a:defRPr sz="3060" kern="1200">
          <a:solidFill>
            <a:schemeClr val="tx1"/>
          </a:solidFill>
          <a:latin typeface="+mn-lt"/>
          <a:ea typeface="+mn-ea"/>
          <a:cs typeface="+mn-cs"/>
        </a:defRPr>
      </a:lvl1pPr>
      <a:lvl2pPr marL="776390" algn="l" defTabSz="776390" rtl="0" eaLnBrk="1" latinLnBrk="0" hangingPunct="1">
        <a:defRPr sz="3060" kern="1200">
          <a:solidFill>
            <a:schemeClr val="tx1"/>
          </a:solidFill>
          <a:latin typeface="+mn-lt"/>
          <a:ea typeface="+mn-ea"/>
          <a:cs typeface="+mn-cs"/>
        </a:defRPr>
      </a:lvl2pPr>
      <a:lvl3pPr marL="1552786" algn="l" defTabSz="776390" rtl="0" eaLnBrk="1" latinLnBrk="0" hangingPunct="1">
        <a:defRPr sz="3060" kern="1200">
          <a:solidFill>
            <a:schemeClr val="tx1"/>
          </a:solidFill>
          <a:latin typeface="+mn-lt"/>
          <a:ea typeface="+mn-ea"/>
          <a:cs typeface="+mn-cs"/>
        </a:defRPr>
      </a:lvl3pPr>
      <a:lvl4pPr marL="2329181" algn="l" defTabSz="776390" rtl="0" eaLnBrk="1" latinLnBrk="0" hangingPunct="1">
        <a:defRPr sz="3060" kern="1200">
          <a:solidFill>
            <a:schemeClr val="tx1"/>
          </a:solidFill>
          <a:latin typeface="+mn-lt"/>
          <a:ea typeface="+mn-ea"/>
          <a:cs typeface="+mn-cs"/>
        </a:defRPr>
      </a:lvl4pPr>
      <a:lvl5pPr marL="3105573" algn="l" defTabSz="776390" rtl="0" eaLnBrk="1" latinLnBrk="0" hangingPunct="1">
        <a:defRPr sz="3060" kern="1200">
          <a:solidFill>
            <a:schemeClr val="tx1"/>
          </a:solidFill>
          <a:latin typeface="+mn-lt"/>
          <a:ea typeface="+mn-ea"/>
          <a:cs typeface="+mn-cs"/>
        </a:defRPr>
      </a:lvl5pPr>
      <a:lvl6pPr marL="3881956" algn="l" defTabSz="776390" rtl="0" eaLnBrk="1" latinLnBrk="0" hangingPunct="1">
        <a:defRPr sz="3060" kern="1200">
          <a:solidFill>
            <a:schemeClr val="tx1"/>
          </a:solidFill>
          <a:latin typeface="+mn-lt"/>
          <a:ea typeface="+mn-ea"/>
          <a:cs typeface="+mn-cs"/>
        </a:defRPr>
      </a:lvl6pPr>
      <a:lvl7pPr marL="4658343" algn="l" defTabSz="776390" rtl="0" eaLnBrk="1" latinLnBrk="0" hangingPunct="1">
        <a:defRPr sz="3060" kern="1200">
          <a:solidFill>
            <a:schemeClr val="tx1"/>
          </a:solidFill>
          <a:latin typeface="+mn-lt"/>
          <a:ea typeface="+mn-ea"/>
          <a:cs typeface="+mn-cs"/>
        </a:defRPr>
      </a:lvl7pPr>
      <a:lvl8pPr marL="5434728" algn="l" defTabSz="776390" rtl="0" eaLnBrk="1" latinLnBrk="0" hangingPunct="1">
        <a:defRPr sz="3060" kern="1200">
          <a:solidFill>
            <a:schemeClr val="tx1"/>
          </a:solidFill>
          <a:latin typeface="+mn-lt"/>
          <a:ea typeface="+mn-ea"/>
          <a:cs typeface="+mn-cs"/>
        </a:defRPr>
      </a:lvl8pPr>
      <a:lvl9pPr marL="6211140" algn="l" defTabSz="776390" rtl="0" eaLnBrk="1" latinLnBrk="0" hangingPunct="1">
        <a:defRPr sz="30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4"/>
            </p:custDataLst>
            <p:extLst/>
          </p:nvPr>
        </p:nvGraphicFramePr>
        <p:xfrm>
          <a:off x="3106" y="2330"/>
          <a:ext cx="3104" cy="2328"/>
        </p:xfrm>
        <a:graphic>
          <a:graphicData uri="http://schemas.openxmlformats.org/presentationml/2006/ole">
            <mc:AlternateContent xmlns:mc="http://schemas.openxmlformats.org/markup-compatibility/2006">
              <mc:Choice xmlns:v="urn:schemas-microsoft-com:vml" Requires="v">
                <p:oleObj spid="_x0000_s4205" name="think-cell Slide" r:id="rId15" imgW="360" imgH="360" progId="">
                  <p:embed/>
                </p:oleObj>
              </mc:Choice>
              <mc:Fallback>
                <p:oleObj name="think-cell Slide" r:id="rId15" imgW="360" imgH="360" progId="">
                  <p:embed/>
                  <p:pic>
                    <p:nvPicPr>
                      <p:cNvPr id="3" name="Object 2" hidden="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06" y="2330"/>
                        <a:ext cx="3104" cy="2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p:cNvPicPr>
            <a:picLocks noChangeAspect="1"/>
          </p:cNvPicPr>
          <p:nvPr/>
        </p:nvPicPr>
        <p:blipFill rotWithShape="1">
          <a:blip r:embed="rId17" cstate="print">
            <a:extLst>
              <a:ext uri="{28A0092B-C50C-407E-A947-70E740481C1C}">
                <a14:useLocalDpi xmlns:a14="http://schemas.microsoft.com/office/drawing/2010/main" val="0"/>
              </a:ext>
            </a:extLst>
          </a:blip>
          <a:srcRect t="18516" r="11828"/>
          <a:stretch/>
        </p:blipFill>
        <p:spPr>
          <a:xfrm>
            <a:off x="0" y="729897"/>
            <a:ext cx="17858071" cy="9386183"/>
          </a:xfrm>
          <a:prstGeom prst="rect">
            <a:avLst/>
          </a:prstGeom>
        </p:spPr>
      </p:pic>
      <p:sp>
        <p:nvSpPr>
          <p:cNvPr id="9" name="Rectangle 8"/>
          <p:cNvSpPr/>
          <p:nvPr/>
        </p:nvSpPr>
        <p:spPr>
          <a:xfrm>
            <a:off x="0" y="9409160"/>
            <a:ext cx="17881600" cy="649243"/>
          </a:xfrm>
          <a:prstGeom prst="rect">
            <a:avLst/>
          </a:prstGeom>
          <a:solidFill>
            <a:srgbClr val="E20B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51" name="Title Placeholder 1"/>
          <p:cNvSpPr>
            <a:spLocks noGrp="1"/>
          </p:cNvSpPr>
          <p:nvPr>
            <p:ph type="title"/>
          </p:nvPr>
        </p:nvSpPr>
        <p:spPr bwMode="auto">
          <a:xfrm>
            <a:off x="894080" y="429158"/>
            <a:ext cx="16093440" cy="710594"/>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a:t>Click to edit Master title style</a:t>
            </a:r>
            <a:endParaRPr lang="en-US" dirty="0"/>
          </a:p>
        </p:txBody>
      </p:sp>
      <p:sp>
        <p:nvSpPr>
          <p:cNvPr id="2052" name="Text Placeholder 2"/>
          <p:cNvSpPr>
            <a:spLocks noGrp="1"/>
          </p:cNvSpPr>
          <p:nvPr>
            <p:ph type="body" idx="1"/>
          </p:nvPr>
        </p:nvSpPr>
        <p:spPr bwMode="auto">
          <a:xfrm>
            <a:off x="894080" y="2011686"/>
            <a:ext cx="16093440" cy="697335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Text</a:t>
            </a:r>
            <a:endParaRPr lang="en-US" dirty="0"/>
          </a:p>
        </p:txBody>
      </p:sp>
      <p:sp>
        <p:nvSpPr>
          <p:cNvPr id="1030" name="Text Placeholder 10"/>
          <p:cNvSpPr txBox="1">
            <a:spLocks/>
          </p:cNvSpPr>
          <p:nvPr/>
        </p:nvSpPr>
        <p:spPr bwMode="auto">
          <a:xfrm>
            <a:off x="16721884" y="9307370"/>
            <a:ext cx="1345984" cy="808708"/>
          </a:xfrm>
          <a:prstGeom prst="rect">
            <a:avLst/>
          </a:prstGeom>
          <a:noFill/>
          <a:ln w="9525">
            <a:noFill/>
            <a:miter lim="800000"/>
            <a:headEnd/>
            <a:tailEnd/>
          </a:ln>
        </p:spPr>
        <p:txBody>
          <a:bodyPr lIns="133968" tIns="66986" rIns="402336" bIns="66986" anchor="ctr"/>
          <a:lstStyle/>
          <a:p>
            <a:pPr marL="500582" indent="-500582" algn="ctr" defTabSz="668219">
              <a:spcBef>
                <a:spcPct val="20000"/>
              </a:spcBef>
              <a:buFont typeface="Arial" pitchFamily="34" charset="0"/>
              <a:buNone/>
              <a:defRPr/>
            </a:pPr>
            <a:r>
              <a:rPr lang="en-US" sz="1320" dirty="0">
                <a:solidFill>
                  <a:schemeClr val="bg1">
                    <a:lumMod val="65000"/>
                  </a:schemeClr>
                </a:solidFill>
                <a:cs typeface="Arial" pitchFamily="34" charset="0"/>
                <a:sym typeface="Arial" pitchFamily="34" charset="0"/>
              </a:rPr>
              <a:t>  </a:t>
            </a:r>
            <a:fld id="{C1209FD9-C7F3-4875-AF7D-3292D13E6022}" type="slidenum">
              <a:rPr lang="en-US" sz="1320">
                <a:solidFill>
                  <a:srgbClr val="FFFFFF"/>
                </a:solidFill>
                <a:cs typeface="Arial" pitchFamily="34" charset="0"/>
                <a:sym typeface="Arial" pitchFamily="34" charset="0"/>
              </a:rPr>
              <a:pPr marL="500582" indent="-500582" algn="ctr" defTabSz="668219">
                <a:spcBef>
                  <a:spcPct val="20000"/>
                </a:spcBef>
                <a:buFont typeface="Arial" pitchFamily="34" charset="0"/>
                <a:buNone/>
                <a:defRPr/>
              </a:pPr>
              <a:t>‹#›</a:t>
            </a:fld>
            <a:endParaRPr lang="en-US" sz="1320" dirty="0">
              <a:solidFill>
                <a:srgbClr val="FFFFFF"/>
              </a:solidFill>
              <a:cs typeface="Arial" pitchFamily="34" charset="0"/>
              <a:sym typeface="Arial" pitchFamily="34" charset="0"/>
            </a:endParaRPr>
          </a:p>
        </p:txBody>
      </p:sp>
      <p:pic>
        <p:nvPicPr>
          <p:cNvPr id="12" name="Picture 11" descr="jnj_InformationTechnology_logo_horizontal_RGB_White.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5002" y="9452139"/>
            <a:ext cx="5073077" cy="548526"/>
          </a:xfrm>
          <a:prstGeom prst="rect">
            <a:avLst/>
          </a:prstGeom>
        </p:spPr>
      </p:pic>
    </p:spTree>
    <p:extLst>
      <p:ext uri="{BB962C8B-B14F-4D97-AF65-F5344CB8AC3E}">
        <p14:creationId xmlns:p14="http://schemas.microsoft.com/office/powerpoint/2010/main" val="4092798767"/>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668219" rtl="0" eaLnBrk="1" fontAlgn="base" hangingPunct="1">
        <a:spcBef>
          <a:spcPct val="0"/>
        </a:spcBef>
        <a:spcAft>
          <a:spcPct val="0"/>
        </a:spcAft>
        <a:defRPr sz="3520" kern="1200">
          <a:solidFill>
            <a:schemeClr val="accent5"/>
          </a:solidFill>
          <a:latin typeface="Arial" panose="020B0604020202020204" pitchFamily="34" charset="0"/>
          <a:ea typeface="MS PGothic" pitchFamily="34" charset="-128"/>
          <a:cs typeface="Arial" panose="020B0604020202020204" pitchFamily="34" charset="0"/>
        </a:defRPr>
      </a:lvl1pPr>
      <a:lvl2pPr algn="l" defTabSz="668219" rtl="0" eaLnBrk="1" fontAlgn="base" hangingPunct="1">
        <a:spcBef>
          <a:spcPct val="0"/>
        </a:spcBef>
        <a:spcAft>
          <a:spcPct val="0"/>
        </a:spcAft>
        <a:defRPr sz="4400">
          <a:solidFill>
            <a:schemeClr val="tx1"/>
          </a:solidFill>
          <a:latin typeface="Georgia" pitchFamily="34" charset="0"/>
          <a:ea typeface="MS PGothic" pitchFamily="34" charset="-128"/>
          <a:cs typeface="Georgia" pitchFamily="34" charset="0"/>
        </a:defRPr>
      </a:lvl2pPr>
      <a:lvl3pPr algn="l" defTabSz="668219" rtl="0" eaLnBrk="1" fontAlgn="base" hangingPunct="1">
        <a:spcBef>
          <a:spcPct val="0"/>
        </a:spcBef>
        <a:spcAft>
          <a:spcPct val="0"/>
        </a:spcAft>
        <a:defRPr sz="4400">
          <a:solidFill>
            <a:schemeClr val="tx1"/>
          </a:solidFill>
          <a:latin typeface="Georgia" pitchFamily="34" charset="0"/>
          <a:ea typeface="MS PGothic" pitchFamily="34" charset="-128"/>
          <a:cs typeface="Georgia" pitchFamily="34" charset="0"/>
        </a:defRPr>
      </a:lvl3pPr>
      <a:lvl4pPr algn="l" defTabSz="668219" rtl="0" eaLnBrk="1" fontAlgn="base" hangingPunct="1">
        <a:spcBef>
          <a:spcPct val="0"/>
        </a:spcBef>
        <a:spcAft>
          <a:spcPct val="0"/>
        </a:spcAft>
        <a:defRPr sz="4400">
          <a:solidFill>
            <a:schemeClr val="tx1"/>
          </a:solidFill>
          <a:latin typeface="Georgia" pitchFamily="34" charset="0"/>
          <a:ea typeface="MS PGothic" pitchFamily="34" charset="-128"/>
          <a:cs typeface="Georgia" pitchFamily="34" charset="0"/>
        </a:defRPr>
      </a:lvl4pPr>
      <a:lvl5pPr algn="l" defTabSz="668219" rtl="0" eaLnBrk="1" fontAlgn="base" hangingPunct="1">
        <a:spcBef>
          <a:spcPct val="0"/>
        </a:spcBef>
        <a:spcAft>
          <a:spcPct val="0"/>
        </a:spcAft>
        <a:defRPr sz="4400">
          <a:solidFill>
            <a:schemeClr val="tx1"/>
          </a:solidFill>
          <a:latin typeface="Georgia" pitchFamily="34" charset="0"/>
          <a:ea typeface="MS PGothic" pitchFamily="34" charset="-128"/>
          <a:cs typeface="Georgia" pitchFamily="34" charset="0"/>
        </a:defRPr>
      </a:lvl5pPr>
      <a:lvl6pPr marL="669842" algn="l" defTabSz="669842" rtl="0" eaLnBrk="1" fontAlgn="base" hangingPunct="1">
        <a:spcBef>
          <a:spcPct val="0"/>
        </a:spcBef>
        <a:spcAft>
          <a:spcPct val="0"/>
        </a:spcAft>
        <a:defRPr sz="4400">
          <a:solidFill>
            <a:schemeClr val="tx1"/>
          </a:solidFill>
          <a:latin typeface="Georgia" pitchFamily="34" charset="0"/>
          <a:ea typeface="ＭＳ Ｐゴシック" pitchFamily="34" charset="-128"/>
        </a:defRPr>
      </a:lvl6pPr>
      <a:lvl7pPr marL="1339689" algn="l" defTabSz="669842" rtl="0" eaLnBrk="1" fontAlgn="base" hangingPunct="1">
        <a:spcBef>
          <a:spcPct val="0"/>
        </a:spcBef>
        <a:spcAft>
          <a:spcPct val="0"/>
        </a:spcAft>
        <a:defRPr sz="4400">
          <a:solidFill>
            <a:schemeClr val="tx1"/>
          </a:solidFill>
          <a:latin typeface="Georgia" pitchFamily="34" charset="0"/>
          <a:ea typeface="ＭＳ Ｐゴシック" pitchFamily="34" charset="-128"/>
        </a:defRPr>
      </a:lvl7pPr>
      <a:lvl8pPr marL="2009535" algn="l" defTabSz="669842" rtl="0" eaLnBrk="1" fontAlgn="base" hangingPunct="1">
        <a:spcBef>
          <a:spcPct val="0"/>
        </a:spcBef>
        <a:spcAft>
          <a:spcPct val="0"/>
        </a:spcAft>
        <a:defRPr sz="4400">
          <a:solidFill>
            <a:schemeClr val="tx1"/>
          </a:solidFill>
          <a:latin typeface="Georgia" pitchFamily="34" charset="0"/>
          <a:ea typeface="ＭＳ Ｐゴシック" pitchFamily="34" charset="-128"/>
        </a:defRPr>
      </a:lvl8pPr>
      <a:lvl9pPr marL="2679380" algn="l" defTabSz="669842" rtl="0" eaLnBrk="1" fontAlgn="base" hangingPunct="1">
        <a:spcBef>
          <a:spcPct val="0"/>
        </a:spcBef>
        <a:spcAft>
          <a:spcPct val="0"/>
        </a:spcAft>
        <a:defRPr sz="4400">
          <a:solidFill>
            <a:schemeClr val="tx1"/>
          </a:solidFill>
          <a:latin typeface="Georgia" pitchFamily="34" charset="0"/>
          <a:ea typeface="ＭＳ Ｐゴシック" pitchFamily="34" charset="-128"/>
        </a:defRPr>
      </a:lvl9pPr>
    </p:titleStyle>
    <p:bodyStyle>
      <a:lvl1pPr marL="302676" indent="-302676" algn="l" defTabSz="668219" rtl="0" eaLnBrk="1" fontAlgn="base" hangingPunct="1">
        <a:spcBef>
          <a:spcPts val="0"/>
        </a:spcBef>
        <a:spcAft>
          <a:spcPts val="880"/>
        </a:spcAft>
        <a:buClr>
          <a:schemeClr val="tx1">
            <a:lumMod val="65000"/>
            <a:lumOff val="35000"/>
          </a:schemeClr>
        </a:buClr>
        <a:buSzPct val="120000"/>
        <a:buFont typeface="Arial" pitchFamily="34" charset="0"/>
        <a:buChar char="•"/>
        <a:defRPr sz="1467" kern="1200">
          <a:solidFill>
            <a:schemeClr val="accent3"/>
          </a:solidFill>
          <a:latin typeface="Georgia" panose="02040502050405020303" pitchFamily="18" charset="0"/>
          <a:ea typeface="MS PGothic" pitchFamily="34" charset="-128"/>
          <a:cs typeface="Arial"/>
        </a:defRPr>
      </a:lvl1pPr>
      <a:lvl2pPr marL="670545" indent="-214202" algn="l" defTabSz="668219" rtl="0" eaLnBrk="1" fontAlgn="base" hangingPunct="1">
        <a:spcBef>
          <a:spcPts val="0"/>
        </a:spcBef>
        <a:spcAft>
          <a:spcPts val="880"/>
        </a:spcAft>
        <a:buClr>
          <a:schemeClr val="tx1">
            <a:lumMod val="65000"/>
            <a:lumOff val="35000"/>
          </a:schemeClr>
        </a:buClr>
        <a:buFont typeface="Arial" pitchFamily="34" charset="0"/>
        <a:buChar char="–"/>
        <a:defRPr sz="1467" kern="1200">
          <a:solidFill>
            <a:schemeClr val="accent3"/>
          </a:solidFill>
          <a:latin typeface="Georgia" panose="02040502050405020303" pitchFamily="18" charset="0"/>
          <a:ea typeface="MS PGothic" pitchFamily="34" charset="-128"/>
          <a:cs typeface="Arial"/>
        </a:defRPr>
      </a:lvl2pPr>
      <a:lvl3pPr marL="1338764" indent="-344586" algn="l" defTabSz="668219" rtl="0" eaLnBrk="1" fontAlgn="base" hangingPunct="1">
        <a:spcBef>
          <a:spcPts val="0"/>
        </a:spcBef>
        <a:spcAft>
          <a:spcPts val="880"/>
        </a:spcAft>
        <a:buClr>
          <a:schemeClr val="tx1">
            <a:lumMod val="65000"/>
            <a:lumOff val="35000"/>
          </a:schemeClr>
        </a:buClr>
        <a:buFont typeface="Arial" pitchFamily="34" charset="0"/>
        <a:buChar char="•"/>
        <a:defRPr sz="1467" kern="1200">
          <a:solidFill>
            <a:schemeClr val="accent3"/>
          </a:solidFill>
          <a:latin typeface="Georgia" panose="02040502050405020303" pitchFamily="18" charset="0"/>
          <a:ea typeface="MS PGothic" pitchFamily="34" charset="-128"/>
          <a:cs typeface="Arial"/>
        </a:defRPr>
      </a:lvl3pPr>
      <a:lvl4pPr marL="1739229" indent="-344586" algn="l" defTabSz="668219" rtl="0" eaLnBrk="1" fontAlgn="base" hangingPunct="1">
        <a:spcBef>
          <a:spcPts val="0"/>
        </a:spcBef>
        <a:spcAft>
          <a:spcPts val="880"/>
        </a:spcAft>
        <a:buClr>
          <a:schemeClr val="tx1">
            <a:lumMod val="65000"/>
            <a:lumOff val="35000"/>
          </a:schemeClr>
        </a:buClr>
        <a:buFont typeface="Arial" pitchFamily="34" charset="0"/>
        <a:buChar char="–"/>
        <a:defRPr sz="1467" kern="1200">
          <a:solidFill>
            <a:schemeClr val="accent3"/>
          </a:solidFill>
          <a:latin typeface="Georgia" panose="02040502050405020303" pitchFamily="18" charset="0"/>
          <a:ea typeface="MS PGothic" pitchFamily="34" charset="-128"/>
          <a:cs typeface="Arial"/>
        </a:defRPr>
      </a:lvl4pPr>
      <a:lvl5pPr marL="2142020" indent="-344586" algn="l" defTabSz="668219" rtl="0" eaLnBrk="1" fontAlgn="base" hangingPunct="1">
        <a:spcBef>
          <a:spcPts val="0"/>
        </a:spcBef>
        <a:spcAft>
          <a:spcPts val="880"/>
        </a:spcAft>
        <a:buClr>
          <a:schemeClr val="tx1">
            <a:lumMod val="65000"/>
            <a:lumOff val="35000"/>
          </a:schemeClr>
        </a:buClr>
        <a:buFont typeface="Arial" pitchFamily="34" charset="0"/>
        <a:buChar char="»"/>
        <a:defRPr sz="1467" kern="1200">
          <a:solidFill>
            <a:schemeClr val="accent3"/>
          </a:solidFill>
          <a:latin typeface="Georgia" panose="02040502050405020303" pitchFamily="18" charset="0"/>
          <a:ea typeface="MS PGothic" pitchFamily="34" charset="-128"/>
          <a:cs typeface="Arial"/>
        </a:defRPr>
      </a:lvl5pPr>
      <a:lvl6pPr marL="3684120" indent="-334913" algn="l" defTabSz="669842" rtl="0" eaLnBrk="1" latinLnBrk="0" hangingPunct="1">
        <a:spcBef>
          <a:spcPct val="20000"/>
        </a:spcBef>
        <a:buFont typeface="Arial"/>
        <a:buChar char="•"/>
        <a:defRPr sz="2933" kern="1200">
          <a:solidFill>
            <a:schemeClr val="tx1"/>
          </a:solidFill>
          <a:latin typeface="+mn-lt"/>
          <a:ea typeface="+mn-ea"/>
          <a:cs typeface="+mn-cs"/>
        </a:defRPr>
      </a:lvl6pPr>
      <a:lvl7pPr marL="4353966" indent="-334913" algn="l" defTabSz="669842" rtl="0" eaLnBrk="1" latinLnBrk="0" hangingPunct="1">
        <a:spcBef>
          <a:spcPct val="20000"/>
        </a:spcBef>
        <a:buFont typeface="Arial"/>
        <a:buChar char="•"/>
        <a:defRPr sz="2933" kern="1200">
          <a:solidFill>
            <a:schemeClr val="tx1"/>
          </a:solidFill>
          <a:latin typeface="+mn-lt"/>
          <a:ea typeface="+mn-ea"/>
          <a:cs typeface="+mn-cs"/>
        </a:defRPr>
      </a:lvl7pPr>
      <a:lvl8pPr marL="5023811" indent="-334913" algn="l" defTabSz="669842" rtl="0" eaLnBrk="1" latinLnBrk="0" hangingPunct="1">
        <a:spcBef>
          <a:spcPct val="20000"/>
        </a:spcBef>
        <a:buFont typeface="Arial"/>
        <a:buChar char="•"/>
        <a:defRPr sz="2933" kern="1200">
          <a:solidFill>
            <a:schemeClr val="tx1"/>
          </a:solidFill>
          <a:latin typeface="+mn-lt"/>
          <a:ea typeface="+mn-ea"/>
          <a:cs typeface="+mn-cs"/>
        </a:defRPr>
      </a:lvl8pPr>
      <a:lvl9pPr marL="5693659" indent="-334913" algn="l" defTabSz="669842" rtl="0" eaLnBrk="1" latinLnBrk="0" hangingPunct="1">
        <a:spcBef>
          <a:spcPct val="20000"/>
        </a:spcBef>
        <a:buFont typeface="Arial"/>
        <a:buChar char="•"/>
        <a:defRPr sz="2933" kern="1200">
          <a:solidFill>
            <a:schemeClr val="tx1"/>
          </a:solidFill>
          <a:latin typeface="+mn-lt"/>
          <a:ea typeface="+mn-ea"/>
          <a:cs typeface="+mn-cs"/>
        </a:defRPr>
      </a:lvl9pPr>
    </p:bodyStyle>
    <p:otherStyle>
      <a:defPPr>
        <a:defRPr lang="en-US"/>
      </a:defPPr>
      <a:lvl1pPr marL="0" algn="l" defTabSz="669842" rtl="0" eaLnBrk="1" latinLnBrk="0" hangingPunct="1">
        <a:defRPr sz="2640" kern="1200">
          <a:solidFill>
            <a:schemeClr val="tx1"/>
          </a:solidFill>
          <a:latin typeface="+mn-lt"/>
          <a:ea typeface="+mn-ea"/>
          <a:cs typeface="+mn-cs"/>
        </a:defRPr>
      </a:lvl1pPr>
      <a:lvl2pPr marL="669842" algn="l" defTabSz="669842" rtl="0" eaLnBrk="1" latinLnBrk="0" hangingPunct="1">
        <a:defRPr sz="2640" kern="1200">
          <a:solidFill>
            <a:schemeClr val="tx1"/>
          </a:solidFill>
          <a:latin typeface="+mn-lt"/>
          <a:ea typeface="+mn-ea"/>
          <a:cs typeface="+mn-cs"/>
        </a:defRPr>
      </a:lvl2pPr>
      <a:lvl3pPr marL="1339689" algn="l" defTabSz="669842" rtl="0" eaLnBrk="1" latinLnBrk="0" hangingPunct="1">
        <a:defRPr sz="2640" kern="1200">
          <a:solidFill>
            <a:schemeClr val="tx1"/>
          </a:solidFill>
          <a:latin typeface="+mn-lt"/>
          <a:ea typeface="+mn-ea"/>
          <a:cs typeface="+mn-cs"/>
        </a:defRPr>
      </a:lvl3pPr>
      <a:lvl4pPr marL="2009535" algn="l" defTabSz="669842" rtl="0" eaLnBrk="1" latinLnBrk="0" hangingPunct="1">
        <a:defRPr sz="2640" kern="1200">
          <a:solidFill>
            <a:schemeClr val="tx1"/>
          </a:solidFill>
          <a:latin typeface="+mn-lt"/>
          <a:ea typeface="+mn-ea"/>
          <a:cs typeface="+mn-cs"/>
        </a:defRPr>
      </a:lvl4pPr>
      <a:lvl5pPr marL="2679380" algn="l" defTabSz="669842" rtl="0" eaLnBrk="1" latinLnBrk="0" hangingPunct="1">
        <a:defRPr sz="2640" kern="1200">
          <a:solidFill>
            <a:schemeClr val="tx1"/>
          </a:solidFill>
          <a:latin typeface="+mn-lt"/>
          <a:ea typeface="+mn-ea"/>
          <a:cs typeface="+mn-cs"/>
        </a:defRPr>
      </a:lvl5pPr>
      <a:lvl6pPr marL="3349214" algn="l" defTabSz="669842" rtl="0" eaLnBrk="1" latinLnBrk="0" hangingPunct="1">
        <a:defRPr sz="2640" kern="1200">
          <a:solidFill>
            <a:schemeClr val="tx1"/>
          </a:solidFill>
          <a:latin typeface="+mn-lt"/>
          <a:ea typeface="+mn-ea"/>
          <a:cs typeface="+mn-cs"/>
        </a:defRPr>
      </a:lvl6pPr>
      <a:lvl7pPr marL="4019055" algn="l" defTabSz="669842" rtl="0" eaLnBrk="1" latinLnBrk="0" hangingPunct="1">
        <a:defRPr sz="2640" kern="1200">
          <a:solidFill>
            <a:schemeClr val="tx1"/>
          </a:solidFill>
          <a:latin typeface="+mn-lt"/>
          <a:ea typeface="+mn-ea"/>
          <a:cs typeface="+mn-cs"/>
        </a:defRPr>
      </a:lvl7pPr>
      <a:lvl8pPr marL="4688892" algn="l" defTabSz="669842" rtl="0" eaLnBrk="1" latinLnBrk="0" hangingPunct="1">
        <a:defRPr sz="2640" kern="1200">
          <a:solidFill>
            <a:schemeClr val="tx1"/>
          </a:solidFill>
          <a:latin typeface="+mn-lt"/>
          <a:ea typeface="+mn-ea"/>
          <a:cs typeface="+mn-cs"/>
        </a:defRPr>
      </a:lvl8pPr>
      <a:lvl9pPr marL="5358752" algn="l" defTabSz="669842" rtl="0" eaLnBrk="1" latinLnBrk="0" hangingPunct="1">
        <a:defRPr sz="2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diagramLayout" Target="../diagrams/layout10.xml"/><Relationship Id="rId3" Type="http://schemas.openxmlformats.org/officeDocument/2006/relationships/diagramLayout" Target="../diagrams/layout8.xml"/><Relationship Id="rId7" Type="http://schemas.openxmlformats.org/officeDocument/2006/relationships/diagramData" Target="../diagrams/data9.xml"/><Relationship Id="rId12" Type="http://schemas.openxmlformats.org/officeDocument/2006/relationships/diagramData" Target="../diagrams/data10.xml"/><Relationship Id="rId2" Type="http://schemas.openxmlformats.org/officeDocument/2006/relationships/diagramData" Target="../diagrams/data8.xml"/><Relationship Id="rId16" Type="http://schemas.microsoft.com/office/2007/relationships/diagramDrawing" Target="../diagrams/drawing10.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5" Type="http://schemas.openxmlformats.org/officeDocument/2006/relationships/diagramColors" Target="../diagrams/colors10.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 Id="rId14" Type="http://schemas.openxmlformats.org/officeDocument/2006/relationships/diagramQuickStyle" Target="../diagrams/quickStyl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13.xml"/><Relationship Id="rId13" Type="http://schemas.openxmlformats.org/officeDocument/2006/relationships/diagramLayout" Target="../diagrams/layout14.xml"/><Relationship Id="rId3" Type="http://schemas.openxmlformats.org/officeDocument/2006/relationships/diagramLayout" Target="../diagrams/layout12.xml"/><Relationship Id="rId7" Type="http://schemas.openxmlformats.org/officeDocument/2006/relationships/diagramData" Target="../diagrams/data13.xml"/><Relationship Id="rId12" Type="http://schemas.openxmlformats.org/officeDocument/2006/relationships/diagramData" Target="../diagrams/data14.xml"/><Relationship Id="rId2" Type="http://schemas.openxmlformats.org/officeDocument/2006/relationships/diagramData" Target="../diagrams/data12.xml"/><Relationship Id="rId16" Type="http://schemas.microsoft.com/office/2007/relationships/diagramDrawing" Target="../diagrams/drawing14.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5" Type="http://schemas.openxmlformats.org/officeDocument/2006/relationships/diagramColors" Target="../diagrams/colors14.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 Id="rId14" Type="http://schemas.openxmlformats.org/officeDocument/2006/relationships/diagramQuickStyle" Target="../diagrams/quickStyle1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17.xml"/><Relationship Id="rId13" Type="http://schemas.openxmlformats.org/officeDocument/2006/relationships/diagramLayout" Target="../diagrams/layout18.xml"/><Relationship Id="rId3" Type="http://schemas.openxmlformats.org/officeDocument/2006/relationships/diagramLayout" Target="../diagrams/layout16.xml"/><Relationship Id="rId7" Type="http://schemas.openxmlformats.org/officeDocument/2006/relationships/diagramData" Target="../diagrams/data17.xml"/><Relationship Id="rId12" Type="http://schemas.openxmlformats.org/officeDocument/2006/relationships/diagramData" Target="../diagrams/data18.xml"/><Relationship Id="rId2" Type="http://schemas.openxmlformats.org/officeDocument/2006/relationships/diagramData" Target="../diagrams/data16.xml"/><Relationship Id="rId16" Type="http://schemas.microsoft.com/office/2007/relationships/diagramDrawing" Target="../diagrams/drawing18.xml"/><Relationship Id="rId1" Type="http://schemas.openxmlformats.org/officeDocument/2006/relationships/slideLayout" Target="../slideLayouts/slideLayout2.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5" Type="http://schemas.openxmlformats.org/officeDocument/2006/relationships/diagramColors" Target="../diagrams/colors18.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 Id="rId14" Type="http://schemas.openxmlformats.org/officeDocument/2006/relationships/diagramQuickStyle" Target="../diagrams/quickStyl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0330" y="304800"/>
            <a:ext cx="16787926" cy="8631936"/>
          </a:xfrm>
        </p:spPr>
        <p:txBody>
          <a:bodyPr/>
          <a:lstStyle/>
          <a:p>
            <a:pPr algn="ctr"/>
            <a:r>
              <a:rPr lang="en-US" sz="5400" dirty="0">
                <a:solidFill>
                  <a:schemeClr val="bg1">
                    <a:lumMod val="50000"/>
                  </a:schemeClr>
                </a:solidFill>
                <a:latin typeface="Arial" panose="020B0604020202020204" pitchFamily="34" charset="0"/>
                <a:cs typeface="Arial" panose="020B0604020202020204" pitchFamily="34" charset="0"/>
              </a:rPr>
              <a:t>Designing for Robotic Process Automation</a:t>
            </a:r>
          </a:p>
          <a:p>
            <a:pPr algn="ctr"/>
            <a:endParaRPr lang="en-US" sz="5400" dirty="0">
              <a:solidFill>
                <a:schemeClr val="bg1">
                  <a:lumMod val="50000"/>
                </a:schemeClr>
              </a:solidFill>
              <a:latin typeface="Arial" panose="020B0604020202020204" pitchFamily="34" charset="0"/>
              <a:cs typeface="Arial" panose="020B0604020202020204" pitchFamily="34" charset="0"/>
            </a:endParaRPr>
          </a:p>
          <a:p>
            <a:pPr algn="ctr"/>
            <a:r>
              <a:rPr lang="en-US" sz="2400" dirty="0">
                <a:solidFill>
                  <a:schemeClr val="bg1">
                    <a:lumMod val="50000"/>
                  </a:schemeClr>
                </a:solidFill>
                <a:latin typeface="Arial" panose="020B0604020202020204" pitchFamily="34" charset="0"/>
                <a:cs typeface="Arial" panose="020B0604020202020204" pitchFamily="34" charset="0"/>
              </a:rPr>
              <a:t>Johnson &amp; Johnson Technology Services (JJTS)</a:t>
            </a:r>
          </a:p>
          <a:p>
            <a:pPr algn="ctr"/>
            <a:endParaRPr lang="en-US" sz="3600" dirty="0">
              <a:solidFill>
                <a:schemeClr val="bg1">
                  <a:lumMod val="50000"/>
                </a:schemeClr>
              </a:solidFill>
              <a:latin typeface="Arial" panose="020B0604020202020204" pitchFamily="34" charset="0"/>
              <a:cs typeface="Arial" panose="020B0604020202020204" pitchFamily="34" charset="0"/>
            </a:endParaRPr>
          </a:p>
          <a:p>
            <a:pPr algn="ctr"/>
            <a:r>
              <a:rPr lang="en-US" sz="1800" i="1" dirty="0">
                <a:solidFill>
                  <a:schemeClr val="bg1">
                    <a:lumMod val="50000"/>
                  </a:schemeClr>
                </a:solidFill>
              </a:rPr>
              <a:t>Updated April 16 2018 by Dave Krause</a:t>
            </a:r>
          </a:p>
          <a:p>
            <a:pPr algn="ctr"/>
            <a:endParaRPr lang="en-US" sz="3200" dirty="0">
              <a:solidFill>
                <a:schemeClr val="bg1">
                  <a:lumMod val="50000"/>
                </a:schemeClr>
              </a:solidFill>
            </a:endParaRPr>
          </a:p>
          <a:p>
            <a:pPr algn="ctr"/>
            <a:endParaRPr lang="en-US" sz="3200" dirty="0">
              <a:solidFill>
                <a:schemeClr val="bg1">
                  <a:lumMod val="50000"/>
                </a:schemeClr>
              </a:solidFill>
              <a:latin typeface="Arial" panose="020B0604020202020204" pitchFamily="34" charset="0"/>
              <a:cs typeface="Arial" panose="020B0604020202020204" pitchFamily="34" charset="0"/>
            </a:endParaRPr>
          </a:p>
          <a:p>
            <a:pPr algn="ctr"/>
            <a:endParaRPr lang="en-US" sz="44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276021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E2DB-8CF8-4C22-A420-A496AB2D3F7A}"/>
              </a:ext>
            </a:extLst>
          </p:cNvPr>
          <p:cNvSpPr>
            <a:spLocks noGrp="1"/>
          </p:cNvSpPr>
          <p:nvPr>
            <p:ph type="title"/>
          </p:nvPr>
        </p:nvSpPr>
        <p:spPr/>
        <p:txBody>
          <a:bodyPr/>
          <a:lstStyle/>
          <a:p>
            <a:r>
              <a:rPr lang="en-US" dirty="0"/>
              <a:t>Why is the FRA Needed?</a:t>
            </a:r>
          </a:p>
        </p:txBody>
      </p:sp>
      <p:sp>
        <p:nvSpPr>
          <p:cNvPr id="4" name="Slide Number Placeholder 3">
            <a:extLst>
              <a:ext uri="{FF2B5EF4-FFF2-40B4-BE49-F238E27FC236}">
                <a16:creationId xmlns:a16="http://schemas.microsoft.com/office/drawing/2014/main" id="{39429B38-D9A7-490B-9ABA-B8BF99203B24}"/>
              </a:ext>
            </a:extLst>
          </p:cNvPr>
          <p:cNvSpPr>
            <a:spLocks noGrp="1"/>
          </p:cNvSpPr>
          <p:nvPr>
            <p:ph type="sldNum" sz="quarter" idx="12"/>
          </p:nvPr>
        </p:nvSpPr>
        <p:spPr/>
        <p:txBody>
          <a:bodyPr/>
          <a:lstStyle/>
          <a:p>
            <a:fld id="{D5C4A46E-A879-4A9B-B27D-C9198694D6C1}" type="slidenum">
              <a:rPr lang="en-US" smtClean="0"/>
              <a:pPr/>
              <a:t>10</a:t>
            </a:fld>
            <a:endParaRPr lang="en-US" dirty="0"/>
          </a:p>
        </p:txBody>
      </p:sp>
      <p:sp>
        <p:nvSpPr>
          <p:cNvPr id="6" name="Rectangle 5">
            <a:extLst>
              <a:ext uri="{FF2B5EF4-FFF2-40B4-BE49-F238E27FC236}">
                <a16:creationId xmlns:a16="http://schemas.microsoft.com/office/drawing/2014/main" id="{1663807B-348F-4EB8-AF04-91D1ECF274A3}"/>
              </a:ext>
            </a:extLst>
          </p:cNvPr>
          <p:cNvSpPr/>
          <p:nvPr/>
        </p:nvSpPr>
        <p:spPr>
          <a:xfrm>
            <a:off x="894080" y="1623361"/>
            <a:ext cx="16093440" cy="6247864"/>
          </a:xfrm>
          <a:prstGeom prst="rect">
            <a:avLst/>
          </a:prstGeom>
        </p:spPr>
        <p:txBody>
          <a:bodyPr wrap="square">
            <a:spAutoFit/>
          </a:bodyPr>
          <a:lstStyle/>
          <a:p>
            <a:r>
              <a:rPr lang="en-US" sz="4000" b="1" dirty="0"/>
              <a:t>A </a:t>
            </a:r>
            <a:r>
              <a:rPr lang="en-US" sz="4000" b="1" dirty="0">
                <a:highlight>
                  <a:srgbClr val="00FFFF"/>
                </a:highlight>
              </a:rPr>
              <a:t>GOOD</a:t>
            </a:r>
            <a:r>
              <a:rPr lang="en-US" sz="4000" b="1" dirty="0"/>
              <a:t> Functional Requirement Document…</a:t>
            </a:r>
          </a:p>
          <a:p>
            <a:pPr marL="457200" indent="-457200">
              <a:buFont typeface="Arial" panose="020B0604020202020204" pitchFamily="34" charset="0"/>
              <a:buChar char="•"/>
            </a:pPr>
            <a:r>
              <a:rPr lang="en-US" sz="3200" dirty="0"/>
              <a:t>Derives the complexity of the process and the effort involved in automating a process. </a:t>
            </a:r>
          </a:p>
          <a:p>
            <a:pPr marL="457200" indent="-457200">
              <a:buFont typeface="Arial" panose="020B0604020202020204" pitchFamily="34" charset="0"/>
              <a:buChar char="•"/>
            </a:pPr>
            <a:r>
              <a:rPr lang="en-US" sz="3200" dirty="0"/>
              <a:t>Identifies the applications and components to be modeled by the development team. </a:t>
            </a:r>
          </a:p>
          <a:p>
            <a:pPr marL="457200" indent="-457200">
              <a:buFont typeface="Arial" panose="020B0604020202020204" pitchFamily="34" charset="0"/>
              <a:buChar char="•"/>
            </a:pPr>
            <a:r>
              <a:rPr lang="en-US" sz="3200" dirty="0"/>
              <a:t>Codifies SME knowledge of process, reducing SME time required during development.</a:t>
            </a:r>
          </a:p>
          <a:p>
            <a:pPr marL="457200" indent="-457200">
              <a:buFont typeface="Arial" panose="020B0604020202020204" pitchFamily="34" charset="0"/>
              <a:buChar char="•"/>
            </a:pPr>
            <a:r>
              <a:rPr lang="en-US" sz="3200" dirty="0"/>
              <a:t>Provides the basis for user stories as well as verification and UAT testing.</a:t>
            </a:r>
          </a:p>
          <a:p>
            <a:endParaRPr lang="en-US" sz="3200" dirty="0"/>
          </a:p>
          <a:p>
            <a:endParaRPr lang="en-US" sz="3200" dirty="0"/>
          </a:p>
          <a:p>
            <a:endParaRPr lang="en-US" sz="3200" dirty="0"/>
          </a:p>
          <a:p>
            <a:r>
              <a:rPr lang="en-US" sz="4000" b="1" dirty="0"/>
              <a:t>A </a:t>
            </a:r>
            <a:r>
              <a:rPr lang="en-US" sz="4000" b="1" dirty="0">
                <a:highlight>
                  <a:srgbClr val="FF0000"/>
                </a:highlight>
              </a:rPr>
              <a:t>POOR</a:t>
            </a:r>
            <a:r>
              <a:rPr lang="en-US" sz="4000" b="1" dirty="0"/>
              <a:t> Functional Requirement Document</a:t>
            </a:r>
          </a:p>
          <a:p>
            <a:pPr marL="457200" indent="-457200">
              <a:buFont typeface="Arial" panose="020B0604020202020204" pitchFamily="34" charset="0"/>
              <a:buChar char="•"/>
            </a:pPr>
            <a:r>
              <a:rPr lang="en-US" sz="3200" dirty="0"/>
              <a:t>Leads to an incorrect estimate of the development cost and timeline.</a:t>
            </a:r>
          </a:p>
          <a:p>
            <a:pPr marL="457200" indent="-457200">
              <a:buFont typeface="Arial" panose="020B0604020202020204" pitchFamily="34" charset="0"/>
              <a:buChar char="•"/>
            </a:pPr>
            <a:r>
              <a:rPr lang="en-US" sz="3200" dirty="0"/>
              <a:t>Results in an incorrect solution built, leading to prolonged testing and release phases.</a:t>
            </a:r>
          </a:p>
          <a:p>
            <a:endParaRPr lang="en-US" sz="3200" b="1" dirty="0"/>
          </a:p>
        </p:txBody>
      </p:sp>
    </p:spTree>
    <p:extLst>
      <p:ext uri="{BB962C8B-B14F-4D97-AF65-F5344CB8AC3E}">
        <p14:creationId xmlns:p14="http://schemas.microsoft.com/office/powerpoint/2010/main" val="34449001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E2DB-8CF8-4C22-A420-A496AB2D3F7A}"/>
              </a:ext>
            </a:extLst>
          </p:cNvPr>
          <p:cNvSpPr>
            <a:spLocks noGrp="1"/>
          </p:cNvSpPr>
          <p:nvPr>
            <p:ph type="title"/>
          </p:nvPr>
        </p:nvSpPr>
        <p:spPr/>
        <p:txBody>
          <a:bodyPr/>
          <a:lstStyle/>
          <a:p>
            <a:r>
              <a:rPr lang="en-US" dirty="0"/>
              <a:t>Authoring the FRA with Existing Documentation</a:t>
            </a:r>
          </a:p>
        </p:txBody>
      </p:sp>
      <p:sp>
        <p:nvSpPr>
          <p:cNvPr id="4" name="Slide Number Placeholder 3">
            <a:extLst>
              <a:ext uri="{FF2B5EF4-FFF2-40B4-BE49-F238E27FC236}">
                <a16:creationId xmlns:a16="http://schemas.microsoft.com/office/drawing/2014/main" id="{39429B38-D9A7-490B-9ABA-B8BF99203B24}"/>
              </a:ext>
            </a:extLst>
          </p:cNvPr>
          <p:cNvSpPr>
            <a:spLocks noGrp="1"/>
          </p:cNvSpPr>
          <p:nvPr>
            <p:ph type="sldNum" sz="quarter" idx="12"/>
          </p:nvPr>
        </p:nvSpPr>
        <p:spPr/>
        <p:txBody>
          <a:bodyPr/>
          <a:lstStyle/>
          <a:p>
            <a:fld id="{D5C4A46E-A879-4A9B-B27D-C9198694D6C1}" type="slidenum">
              <a:rPr lang="en-US" smtClean="0"/>
              <a:pPr/>
              <a:t>11</a:t>
            </a:fld>
            <a:endParaRPr lang="en-US" dirty="0"/>
          </a:p>
        </p:txBody>
      </p:sp>
      <p:sp>
        <p:nvSpPr>
          <p:cNvPr id="6" name="Rectangle 5">
            <a:extLst>
              <a:ext uri="{FF2B5EF4-FFF2-40B4-BE49-F238E27FC236}">
                <a16:creationId xmlns:a16="http://schemas.microsoft.com/office/drawing/2014/main" id="{1663807B-348F-4EB8-AF04-91D1ECF274A3}"/>
              </a:ext>
            </a:extLst>
          </p:cNvPr>
          <p:cNvSpPr/>
          <p:nvPr/>
        </p:nvSpPr>
        <p:spPr>
          <a:xfrm>
            <a:off x="894080" y="1654358"/>
            <a:ext cx="16093440" cy="12711172"/>
          </a:xfrm>
          <a:prstGeom prst="rect">
            <a:avLst/>
          </a:prstGeom>
        </p:spPr>
        <p:txBody>
          <a:bodyPr wrap="square">
            <a:spAutoFit/>
          </a:bodyPr>
          <a:lstStyle/>
          <a:p>
            <a:pPr marL="457200" indent="-457200">
              <a:buFont typeface="Arial" panose="020B0604020202020204" pitchFamily="34" charset="0"/>
              <a:buChar char="•"/>
            </a:pPr>
            <a:r>
              <a:rPr lang="en-US" sz="3200" dirty="0"/>
              <a:t>Existing documentation can be leveraged in the creation of the FRA. Potential sources of documentation include: training manuals, procedural guides, how-to handouts.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If existing documentation is of a high enough quality and at a low enough level of details it may already be good enough to be used for the RPA project.  However, always walk through the process with SMEs, even if existing documentation seem to be good quality.</a:t>
            </a:r>
          </a:p>
          <a:p>
            <a:endParaRPr lang="en-US" sz="2800" b="1" dirty="0"/>
          </a:p>
          <a:p>
            <a:pPr marL="457200" indent="-457200">
              <a:buFont typeface="Arial" panose="020B0604020202020204" pitchFamily="34" charset="0"/>
              <a:buChar char="•"/>
            </a:pPr>
            <a:r>
              <a:rPr lang="en-US" sz="3200" b="1" dirty="0"/>
              <a:t>Potential Issues with Existing Documentation</a:t>
            </a:r>
            <a:endParaRPr lang="en-US" sz="3200" b="1" dirty="0">
              <a:solidFill>
                <a:srgbClr val="FF0000"/>
              </a:solidFill>
            </a:endParaRPr>
          </a:p>
          <a:p>
            <a:pPr marL="1333600" lvl="1" indent="-514350">
              <a:buFont typeface="+mj-lt"/>
              <a:buAutoNum type="arabicPeriod"/>
            </a:pPr>
            <a:r>
              <a:rPr lang="en-US" sz="2800" b="1" dirty="0"/>
              <a:t>Outdated </a:t>
            </a:r>
            <a:r>
              <a:rPr lang="en-US" sz="2800" dirty="0"/>
              <a:t>– the business process may have changed</a:t>
            </a:r>
          </a:p>
          <a:p>
            <a:pPr marL="1333600" lvl="1" indent="-514350">
              <a:buFont typeface="+mj-lt"/>
              <a:buAutoNum type="arabicPeriod"/>
            </a:pPr>
            <a:r>
              <a:rPr lang="en-US" sz="2800" b="1" dirty="0"/>
              <a:t>Discrepancies</a:t>
            </a:r>
            <a:r>
              <a:rPr lang="en-US" sz="2800" dirty="0"/>
              <a:t> – in practice the process is executed differently than how it is documented</a:t>
            </a:r>
          </a:p>
          <a:p>
            <a:pPr marL="1333600" lvl="1" indent="-514350">
              <a:buFont typeface="+mj-lt"/>
              <a:buAutoNum type="arabicPeriod"/>
            </a:pPr>
            <a:r>
              <a:rPr lang="en-US" sz="2800" b="1" dirty="0"/>
              <a:t>Level of detail </a:t>
            </a:r>
            <a:r>
              <a:rPr lang="en-US" sz="2800" dirty="0"/>
              <a:t>– missing the level of detail or clarity required by the bots</a:t>
            </a:r>
          </a:p>
          <a:p>
            <a:pPr marL="1333600" lvl="1" indent="-514350">
              <a:buFont typeface="+mj-lt"/>
              <a:buAutoNum type="arabicPeriod"/>
            </a:pPr>
            <a:r>
              <a:rPr lang="en-US" sz="2800" b="1" dirty="0"/>
              <a:t>Ease of use </a:t>
            </a:r>
            <a:r>
              <a:rPr lang="en-US" sz="2800" dirty="0"/>
              <a:t>– difficult to read or understand </a:t>
            </a:r>
          </a:p>
          <a:p>
            <a:endParaRPr lang="en-US" sz="2800" dirty="0"/>
          </a:p>
        </p:txBody>
      </p:sp>
    </p:spTree>
    <p:extLst>
      <p:ext uri="{BB962C8B-B14F-4D97-AF65-F5344CB8AC3E}">
        <p14:creationId xmlns:p14="http://schemas.microsoft.com/office/powerpoint/2010/main" val="39941476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E2DB-8CF8-4C22-A420-A496AB2D3F7A}"/>
              </a:ext>
            </a:extLst>
          </p:cNvPr>
          <p:cNvSpPr>
            <a:spLocks noGrp="1"/>
          </p:cNvSpPr>
          <p:nvPr>
            <p:ph type="title"/>
          </p:nvPr>
        </p:nvSpPr>
        <p:spPr/>
        <p:txBody>
          <a:bodyPr/>
          <a:lstStyle/>
          <a:p>
            <a:r>
              <a:rPr lang="en-US" dirty="0"/>
              <a:t>Authoring the FRA with SME Process Walkthroughs</a:t>
            </a:r>
          </a:p>
        </p:txBody>
      </p:sp>
      <p:sp>
        <p:nvSpPr>
          <p:cNvPr id="4" name="Slide Number Placeholder 3">
            <a:extLst>
              <a:ext uri="{FF2B5EF4-FFF2-40B4-BE49-F238E27FC236}">
                <a16:creationId xmlns:a16="http://schemas.microsoft.com/office/drawing/2014/main" id="{39429B38-D9A7-490B-9ABA-B8BF99203B24}"/>
              </a:ext>
            </a:extLst>
          </p:cNvPr>
          <p:cNvSpPr>
            <a:spLocks noGrp="1"/>
          </p:cNvSpPr>
          <p:nvPr>
            <p:ph type="sldNum" sz="quarter" idx="12"/>
          </p:nvPr>
        </p:nvSpPr>
        <p:spPr/>
        <p:txBody>
          <a:bodyPr/>
          <a:lstStyle/>
          <a:p>
            <a:fld id="{D5C4A46E-A879-4A9B-B27D-C9198694D6C1}" type="slidenum">
              <a:rPr lang="en-US" smtClean="0"/>
              <a:pPr/>
              <a:t>12</a:t>
            </a:fld>
            <a:endParaRPr lang="en-US" dirty="0"/>
          </a:p>
        </p:txBody>
      </p:sp>
      <p:sp>
        <p:nvSpPr>
          <p:cNvPr id="6" name="Rectangle 5">
            <a:extLst>
              <a:ext uri="{FF2B5EF4-FFF2-40B4-BE49-F238E27FC236}">
                <a16:creationId xmlns:a16="http://schemas.microsoft.com/office/drawing/2014/main" id="{1663807B-348F-4EB8-AF04-91D1ECF274A3}"/>
              </a:ext>
            </a:extLst>
          </p:cNvPr>
          <p:cNvSpPr/>
          <p:nvPr/>
        </p:nvSpPr>
        <p:spPr>
          <a:xfrm>
            <a:off x="894080" y="1654358"/>
            <a:ext cx="16093440" cy="5016758"/>
          </a:xfrm>
          <a:prstGeom prst="rect">
            <a:avLst/>
          </a:prstGeom>
        </p:spPr>
        <p:txBody>
          <a:bodyPr wrap="square">
            <a:spAutoFit/>
          </a:bodyPr>
          <a:lstStyle/>
          <a:p>
            <a:r>
              <a:rPr lang="en-US" sz="3200" dirty="0"/>
              <a:t>The best way to understand a Business Process is from the staff currently working that process. </a:t>
            </a:r>
          </a:p>
          <a:p>
            <a:pPr marL="457200" indent="-457200">
              <a:buFont typeface="Arial" panose="020B0604020202020204" pitchFamily="34" charset="0"/>
              <a:buChar char="•"/>
            </a:pPr>
            <a:endParaRPr lang="en-US" sz="3200" dirty="0"/>
          </a:p>
          <a:p>
            <a:r>
              <a:rPr lang="en-US" sz="3200" dirty="0"/>
              <a:t>Simply sitting and watching the process being performed gives you the opportunity to…</a:t>
            </a:r>
          </a:p>
          <a:p>
            <a:endParaRPr lang="en-US" sz="3200" b="1" dirty="0"/>
          </a:p>
          <a:p>
            <a:r>
              <a:rPr lang="en-US" sz="3200" b="1" dirty="0"/>
              <a:t>Document the process </a:t>
            </a:r>
            <a:r>
              <a:rPr lang="en-US" sz="3200" dirty="0"/>
              <a:t>in the low level of granularity that is required for an automated project </a:t>
            </a:r>
          </a:p>
          <a:p>
            <a:endParaRPr lang="en-US" sz="3200" b="1" dirty="0"/>
          </a:p>
          <a:p>
            <a:r>
              <a:rPr lang="en-US" sz="3200" b="1" dirty="0"/>
              <a:t>Take screenshots </a:t>
            </a:r>
            <a:r>
              <a:rPr lang="en-US" sz="3200" dirty="0"/>
              <a:t>To include in the FRA as the SME works the process </a:t>
            </a:r>
          </a:p>
          <a:p>
            <a:endParaRPr lang="en-US" sz="3200" b="1" dirty="0"/>
          </a:p>
          <a:p>
            <a:r>
              <a:rPr lang="en-US" sz="3200" b="1" dirty="0"/>
              <a:t>Question the process </a:t>
            </a:r>
            <a:r>
              <a:rPr lang="en-US" sz="3200" dirty="0"/>
              <a:t>To ensure your understanding is clear and correct. </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487319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E2DB-8CF8-4C22-A420-A496AB2D3F7A}"/>
              </a:ext>
            </a:extLst>
          </p:cNvPr>
          <p:cNvSpPr>
            <a:spLocks noGrp="1"/>
          </p:cNvSpPr>
          <p:nvPr>
            <p:ph type="title"/>
          </p:nvPr>
        </p:nvSpPr>
        <p:spPr/>
        <p:txBody>
          <a:bodyPr/>
          <a:lstStyle/>
          <a:p>
            <a:r>
              <a:rPr lang="en-US" dirty="0"/>
              <a:t>Key Questions for Subject Matter Experts</a:t>
            </a:r>
          </a:p>
        </p:txBody>
      </p:sp>
      <p:sp>
        <p:nvSpPr>
          <p:cNvPr id="4" name="Slide Number Placeholder 3">
            <a:extLst>
              <a:ext uri="{FF2B5EF4-FFF2-40B4-BE49-F238E27FC236}">
                <a16:creationId xmlns:a16="http://schemas.microsoft.com/office/drawing/2014/main" id="{39429B38-D9A7-490B-9ABA-B8BF99203B24}"/>
              </a:ext>
            </a:extLst>
          </p:cNvPr>
          <p:cNvSpPr>
            <a:spLocks noGrp="1"/>
          </p:cNvSpPr>
          <p:nvPr>
            <p:ph type="sldNum" sz="quarter" idx="12"/>
          </p:nvPr>
        </p:nvSpPr>
        <p:spPr/>
        <p:txBody>
          <a:bodyPr/>
          <a:lstStyle/>
          <a:p>
            <a:fld id="{D5C4A46E-A879-4A9B-B27D-C9198694D6C1}" type="slidenum">
              <a:rPr lang="en-US" smtClean="0"/>
              <a:pPr/>
              <a:t>13</a:t>
            </a:fld>
            <a:endParaRPr lang="en-US" dirty="0"/>
          </a:p>
        </p:txBody>
      </p:sp>
      <p:graphicFrame>
        <p:nvGraphicFramePr>
          <p:cNvPr id="3" name="Diagram 2">
            <a:extLst>
              <a:ext uri="{FF2B5EF4-FFF2-40B4-BE49-F238E27FC236}">
                <a16:creationId xmlns:a16="http://schemas.microsoft.com/office/drawing/2014/main" id="{761F31BF-CCBC-481D-A5D2-0027C67DA030}"/>
              </a:ext>
            </a:extLst>
          </p:cNvPr>
          <p:cNvGraphicFramePr/>
          <p:nvPr>
            <p:extLst>
              <p:ext uri="{D42A27DB-BD31-4B8C-83A1-F6EECF244321}">
                <p14:modId xmlns:p14="http://schemas.microsoft.com/office/powerpoint/2010/main" val="3065858707"/>
              </p:ext>
            </p:extLst>
          </p:nvPr>
        </p:nvGraphicFramePr>
        <p:xfrm>
          <a:off x="625928" y="1426465"/>
          <a:ext cx="16479520" cy="5815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EA0B954B-A6BB-408D-91A7-2D0DCE13F982}"/>
              </a:ext>
            </a:extLst>
          </p:cNvPr>
          <p:cNvSpPr/>
          <p:nvPr/>
        </p:nvSpPr>
        <p:spPr>
          <a:xfrm>
            <a:off x="674624" y="7242049"/>
            <a:ext cx="16479520" cy="1569660"/>
          </a:xfrm>
          <a:prstGeom prst="rect">
            <a:avLst/>
          </a:prstGeom>
          <a:solidFill>
            <a:srgbClr val="FFFF00"/>
          </a:solidFill>
        </p:spPr>
        <p:txBody>
          <a:bodyPr wrap="square">
            <a:spAutoFit/>
          </a:bodyPr>
          <a:lstStyle/>
          <a:p>
            <a:r>
              <a:rPr lang="en-US" sz="3200" dirty="0"/>
              <a:t>It is </a:t>
            </a:r>
            <a:r>
              <a:rPr lang="en-US" sz="3200" b="1" u="sng" dirty="0"/>
              <a:t>strongly recommended </a:t>
            </a:r>
            <a:r>
              <a:rPr lang="en-US" sz="3200" dirty="0"/>
              <a:t>that the FRA author sits with multiple SME’s when documenting a process. Different people might work the same process differently. Using one SME raises the risk of documenting someone doing the work incorrectly.</a:t>
            </a:r>
          </a:p>
        </p:txBody>
      </p:sp>
    </p:spTree>
    <p:extLst>
      <p:ext uri="{BB962C8B-B14F-4D97-AF65-F5344CB8AC3E}">
        <p14:creationId xmlns:p14="http://schemas.microsoft.com/office/powerpoint/2010/main" val="23791373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7468F8-9FDE-4688-8F4D-1352E9CCF53B}"/>
              </a:ext>
            </a:extLst>
          </p:cNvPr>
          <p:cNvSpPr>
            <a:spLocks noGrp="1"/>
          </p:cNvSpPr>
          <p:nvPr>
            <p:ph idx="1"/>
          </p:nvPr>
        </p:nvSpPr>
        <p:spPr/>
        <p:txBody>
          <a:bodyPr/>
          <a:lstStyle/>
          <a:p>
            <a:r>
              <a:rPr lang="en-US" dirty="0"/>
              <a:t>What Makes a Good FRA Document?</a:t>
            </a:r>
          </a:p>
        </p:txBody>
      </p:sp>
    </p:spTree>
    <p:extLst>
      <p:ext uri="{BB962C8B-B14F-4D97-AF65-F5344CB8AC3E}">
        <p14:creationId xmlns:p14="http://schemas.microsoft.com/office/powerpoint/2010/main" val="80589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E2DB-8CF8-4C22-A420-A496AB2D3F7A}"/>
              </a:ext>
            </a:extLst>
          </p:cNvPr>
          <p:cNvSpPr>
            <a:spLocks noGrp="1"/>
          </p:cNvSpPr>
          <p:nvPr>
            <p:ph type="title"/>
          </p:nvPr>
        </p:nvSpPr>
        <p:spPr/>
        <p:txBody>
          <a:bodyPr/>
          <a:lstStyle/>
          <a:p>
            <a:r>
              <a:rPr lang="en-US" dirty="0"/>
              <a:t>Keystroke Level Mapping</a:t>
            </a:r>
          </a:p>
        </p:txBody>
      </p:sp>
      <p:sp>
        <p:nvSpPr>
          <p:cNvPr id="4" name="Slide Number Placeholder 3">
            <a:extLst>
              <a:ext uri="{FF2B5EF4-FFF2-40B4-BE49-F238E27FC236}">
                <a16:creationId xmlns:a16="http://schemas.microsoft.com/office/drawing/2014/main" id="{39429B38-D9A7-490B-9ABA-B8BF99203B24}"/>
              </a:ext>
            </a:extLst>
          </p:cNvPr>
          <p:cNvSpPr>
            <a:spLocks noGrp="1"/>
          </p:cNvSpPr>
          <p:nvPr>
            <p:ph type="sldNum" sz="quarter" idx="12"/>
          </p:nvPr>
        </p:nvSpPr>
        <p:spPr/>
        <p:txBody>
          <a:bodyPr/>
          <a:lstStyle/>
          <a:p>
            <a:fld id="{D5C4A46E-A879-4A9B-B27D-C9198694D6C1}" type="slidenum">
              <a:rPr lang="en-US" smtClean="0"/>
              <a:pPr/>
              <a:t>15</a:t>
            </a:fld>
            <a:endParaRPr lang="en-US" dirty="0"/>
          </a:p>
        </p:txBody>
      </p:sp>
      <p:sp>
        <p:nvSpPr>
          <p:cNvPr id="6" name="Rectangle 5">
            <a:extLst>
              <a:ext uri="{FF2B5EF4-FFF2-40B4-BE49-F238E27FC236}">
                <a16:creationId xmlns:a16="http://schemas.microsoft.com/office/drawing/2014/main" id="{8BD23217-BACE-46D4-A253-0CEE7DC2AB04}"/>
              </a:ext>
            </a:extLst>
          </p:cNvPr>
          <p:cNvSpPr/>
          <p:nvPr/>
        </p:nvSpPr>
        <p:spPr>
          <a:xfrm>
            <a:off x="894080" y="1654358"/>
            <a:ext cx="16093440" cy="7478970"/>
          </a:xfrm>
          <a:prstGeom prst="rect">
            <a:avLst/>
          </a:prstGeom>
        </p:spPr>
        <p:txBody>
          <a:bodyPr wrap="square">
            <a:spAutoFit/>
          </a:bodyPr>
          <a:lstStyle/>
          <a:p>
            <a:r>
              <a:rPr lang="en-US" sz="3200" dirty="0"/>
              <a:t>Robots need to be trained to perform every key press and button click that a user would do. </a:t>
            </a:r>
          </a:p>
          <a:p>
            <a:endParaRPr lang="en-US" sz="3200" dirty="0"/>
          </a:p>
          <a:p>
            <a:r>
              <a:rPr lang="en-US" sz="3200" dirty="0"/>
              <a:t>The FRA therefore needs to document every low level step of the process. </a:t>
            </a:r>
          </a:p>
          <a:p>
            <a:endParaRPr lang="en-US" sz="3200" dirty="0"/>
          </a:p>
          <a:p>
            <a:r>
              <a:rPr lang="en-US" sz="3200" b="1" dirty="0"/>
              <a:t>Documenting to the key stroke level enables developers to know:</a:t>
            </a:r>
          </a:p>
          <a:p>
            <a:pPr marL="457200" indent="-457200">
              <a:buFont typeface="Arial" panose="020B0604020202020204" pitchFamily="34" charset="0"/>
              <a:buChar char="•"/>
            </a:pPr>
            <a:r>
              <a:rPr lang="en-US" sz="3200" dirty="0"/>
              <a:t>Navigation steps to the required screens </a:t>
            </a:r>
          </a:p>
          <a:p>
            <a:pPr marL="457200" indent="-457200">
              <a:buFont typeface="Arial" panose="020B0604020202020204" pitchFamily="34" charset="0"/>
              <a:buChar char="•"/>
            </a:pPr>
            <a:r>
              <a:rPr lang="en-US" sz="3200" dirty="0"/>
              <a:t>Exactly which information to enter or select, and what buttons to press </a:t>
            </a:r>
          </a:p>
          <a:p>
            <a:pPr marL="457200" indent="-457200">
              <a:buFont typeface="Arial" panose="020B0604020202020204" pitchFamily="34" charset="0"/>
              <a:buChar char="•"/>
            </a:pPr>
            <a:r>
              <a:rPr lang="en-US" sz="3200" dirty="0"/>
              <a:t>What messages (confirmation, warning, errors, etc..) might occur</a:t>
            </a:r>
          </a:p>
          <a:p>
            <a:endParaRPr lang="en-US" sz="3200" dirty="0"/>
          </a:p>
          <a:p>
            <a:r>
              <a:rPr lang="en-US" sz="3200" b="1" dirty="0"/>
              <a:t>The side effects of not going to keystroke level include: </a:t>
            </a:r>
          </a:p>
          <a:p>
            <a:pPr marL="457200" indent="-457200">
              <a:buFont typeface="Arial" panose="020B0604020202020204" pitchFamily="34" charset="0"/>
              <a:buChar char="•"/>
            </a:pPr>
            <a:r>
              <a:rPr lang="en-US" sz="3200" dirty="0"/>
              <a:t>Far greater use of SME time will be required during development </a:t>
            </a:r>
          </a:p>
          <a:p>
            <a:pPr marL="457200" indent="-457200">
              <a:buFont typeface="Arial" panose="020B0604020202020204" pitchFamily="34" charset="0"/>
              <a:buChar char="•"/>
            </a:pPr>
            <a:r>
              <a:rPr lang="en-US" sz="3200" dirty="0"/>
              <a:t>Development will take longer, with more questions needing answering and potential delays waiting responses </a:t>
            </a:r>
          </a:p>
          <a:p>
            <a:pPr marL="457200" indent="-457200">
              <a:buFont typeface="Arial" panose="020B0604020202020204" pitchFamily="34" charset="0"/>
              <a:buChar char="•"/>
            </a:pPr>
            <a:r>
              <a:rPr lang="en-US" sz="3200" dirty="0"/>
              <a:t>More time will be required for the testing phases, to ensure any presumptions made due to a lack of detail are correct. </a:t>
            </a:r>
          </a:p>
        </p:txBody>
      </p:sp>
    </p:spTree>
    <p:extLst>
      <p:ext uri="{BB962C8B-B14F-4D97-AF65-F5344CB8AC3E}">
        <p14:creationId xmlns:p14="http://schemas.microsoft.com/office/powerpoint/2010/main" val="325656575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E2DB-8CF8-4C22-A420-A496AB2D3F7A}"/>
              </a:ext>
            </a:extLst>
          </p:cNvPr>
          <p:cNvSpPr>
            <a:spLocks noGrp="1"/>
          </p:cNvSpPr>
          <p:nvPr>
            <p:ph type="title"/>
          </p:nvPr>
        </p:nvSpPr>
        <p:spPr/>
        <p:txBody>
          <a:bodyPr/>
          <a:lstStyle/>
          <a:p>
            <a:r>
              <a:rPr lang="en-US" dirty="0"/>
              <a:t>Screenshots</a:t>
            </a:r>
          </a:p>
        </p:txBody>
      </p:sp>
      <p:sp>
        <p:nvSpPr>
          <p:cNvPr id="4" name="Slide Number Placeholder 3">
            <a:extLst>
              <a:ext uri="{FF2B5EF4-FFF2-40B4-BE49-F238E27FC236}">
                <a16:creationId xmlns:a16="http://schemas.microsoft.com/office/drawing/2014/main" id="{39429B38-D9A7-490B-9ABA-B8BF99203B24}"/>
              </a:ext>
            </a:extLst>
          </p:cNvPr>
          <p:cNvSpPr>
            <a:spLocks noGrp="1"/>
          </p:cNvSpPr>
          <p:nvPr>
            <p:ph type="sldNum" sz="quarter" idx="12"/>
          </p:nvPr>
        </p:nvSpPr>
        <p:spPr/>
        <p:txBody>
          <a:bodyPr/>
          <a:lstStyle/>
          <a:p>
            <a:fld id="{D5C4A46E-A879-4A9B-B27D-C9198694D6C1}" type="slidenum">
              <a:rPr lang="en-US" smtClean="0"/>
              <a:pPr/>
              <a:t>16</a:t>
            </a:fld>
            <a:endParaRPr lang="en-US" dirty="0"/>
          </a:p>
        </p:txBody>
      </p:sp>
      <p:sp>
        <p:nvSpPr>
          <p:cNvPr id="6" name="Rectangle 5">
            <a:extLst>
              <a:ext uri="{FF2B5EF4-FFF2-40B4-BE49-F238E27FC236}">
                <a16:creationId xmlns:a16="http://schemas.microsoft.com/office/drawing/2014/main" id="{8BD23217-BACE-46D4-A253-0CEE7DC2AB04}"/>
              </a:ext>
            </a:extLst>
          </p:cNvPr>
          <p:cNvSpPr/>
          <p:nvPr/>
        </p:nvSpPr>
        <p:spPr>
          <a:xfrm>
            <a:off x="894080" y="1654358"/>
            <a:ext cx="16093440" cy="6740307"/>
          </a:xfrm>
          <a:prstGeom prst="rect">
            <a:avLst/>
          </a:prstGeom>
        </p:spPr>
        <p:txBody>
          <a:bodyPr wrap="square">
            <a:spAutoFit/>
          </a:bodyPr>
          <a:lstStyle/>
          <a:p>
            <a:r>
              <a:rPr lang="en-US" sz="3600" b="1" dirty="0"/>
              <a:t>Screenshots should be embedded and associated to each process step / key stroke. </a:t>
            </a:r>
          </a:p>
          <a:p>
            <a:endParaRPr lang="en-US" sz="3600" b="1" dirty="0"/>
          </a:p>
          <a:p>
            <a:r>
              <a:rPr lang="en-US" sz="3600" b="1" dirty="0"/>
              <a:t>Benefits of embedding screenshots include</a:t>
            </a:r>
          </a:p>
          <a:p>
            <a:endParaRPr lang="en-US" sz="3600" dirty="0"/>
          </a:p>
          <a:p>
            <a:pPr marL="457200" indent="-457200">
              <a:buFont typeface="Arial" panose="020B0604020202020204" pitchFamily="34" charset="0"/>
              <a:buChar char="•"/>
            </a:pPr>
            <a:r>
              <a:rPr lang="en-US" sz="3600" dirty="0"/>
              <a:t>Makes it easier to estimate development effort / cost. The number of screens and their complexity can be easily visualized.</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Reduces the need for SME knowledge / clarifications during development</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Removes any possible ambiguity from key stroke mapping, especially on complex screens with similarly named fields / buttons</a:t>
            </a:r>
          </a:p>
          <a:p>
            <a:endParaRPr lang="en-US" sz="3600" dirty="0"/>
          </a:p>
        </p:txBody>
      </p:sp>
    </p:spTree>
    <p:extLst>
      <p:ext uri="{BB962C8B-B14F-4D97-AF65-F5344CB8AC3E}">
        <p14:creationId xmlns:p14="http://schemas.microsoft.com/office/powerpoint/2010/main" val="35309283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E2DB-8CF8-4C22-A420-A496AB2D3F7A}"/>
              </a:ext>
            </a:extLst>
          </p:cNvPr>
          <p:cNvSpPr>
            <a:spLocks noGrp="1"/>
          </p:cNvSpPr>
          <p:nvPr>
            <p:ph type="title"/>
          </p:nvPr>
        </p:nvSpPr>
        <p:spPr/>
        <p:txBody>
          <a:bodyPr/>
          <a:lstStyle/>
          <a:p>
            <a:r>
              <a:rPr lang="en-US" dirty="0"/>
              <a:t>High Level Flow Diagrams</a:t>
            </a:r>
          </a:p>
        </p:txBody>
      </p:sp>
      <p:sp>
        <p:nvSpPr>
          <p:cNvPr id="4" name="Slide Number Placeholder 3">
            <a:extLst>
              <a:ext uri="{FF2B5EF4-FFF2-40B4-BE49-F238E27FC236}">
                <a16:creationId xmlns:a16="http://schemas.microsoft.com/office/drawing/2014/main" id="{39429B38-D9A7-490B-9ABA-B8BF99203B24}"/>
              </a:ext>
            </a:extLst>
          </p:cNvPr>
          <p:cNvSpPr>
            <a:spLocks noGrp="1"/>
          </p:cNvSpPr>
          <p:nvPr>
            <p:ph type="sldNum" sz="quarter" idx="12"/>
          </p:nvPr>
        </p:nvSpPr>
        <p:spPr/>
        <p:txBody>
          <a:bodyPr/>
          <a:lstStyle/>
          <a:p>
            <a:fld id="{D5C4A46E-A879-4A9B-B27D-C9198694D6C1}" type="slidenum">
              <a:rPr lang="en-US" smtClean="0"/>
              <a:pPr/>
              <a:t>17</a:t>
            </a:fld>
            <a:endParaRPr lang="en-US" dirty="0"/>
          </a:p>
        </p:txBody>
      </p:sp>
      <p:sp>
        <p:nvSpPr>
          <p:cNvPr id="6" name="Rectangle 5">
            <a:extLst>
              <a:ext uri="{FF2B5EF4-FFF2-40B4-BE49-F238E27FC236}">
                <a16:creationId xmlns:a16="http://schemas.microsoft.com/office/drawing/2014/main" id="{8BD23217-BACE-46D4-A253-0CEE7DC2AB04}"/>
              </a:ext>
            </a:extLst>
          </p:cNvPr>
          <p:cNvSpPr/>
          <p:nvPr/>
        </p:nvSpPr>
        <p:spPr>
          <a:xfrm>
            <a:off x="894080" y="1654358"/>
            <a:ext cx="16093440" cy="7294305"/>
          </a:xfrm>
          <a:prstGeom prst="rect">
            <a:avLst/>
          </a:prstGeom>
        </p:spPr>
        <p:txBody>
          <a:bodyPr wrap="square">
            <a:spAutoFit/>
          </a:bodyPr>
          <a:lstStyle/>
          <a:p>
            <a:r>
              <a:rPr lang="en-US" sz="3600" b="1" dirty="0"/>
              <a:t>Benefits of including a high level flow diagram include:</a:t>
            </a:r>
          </a:p>
          <a:p>
            <a:endParaRPr lang="en-US" sz="3600" dirty="0"/>
          </a:p>
          <a:p>
            <a:pPr marL="457200" indent="-457200">
              <a:buFont typeface="Arial" panose="020B0604020202020204" pitchFamily="34" charset="0"/>
              <a:buChar char="•"/>
            </a:pPr>
            <a:r>
              <a:rPr lang="en-US" sz="3600" dirty="0"/>
              <a:t>Enabling initial high level discussions and evaluations of the process</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They allow non-developer members of the project to gain an understanding of the process without needing to go into the low level key strokes</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Flow diagrams join together the component parts of the business process: the system keystrokes, the rules and decisions, the process inputs and outputs. </a:t>
            </a:r>
          </a:p>
          <a:p>
            <a:pPr marL="457200" indent="-457200">
              <a:buFont typeface="Arial" panose="020B0604020202020204" pitchFamily="34" charset="0"/>
              <a:buChar char="•"/>
            </a:pPr>
            <a:endParaRPr lang="en-US" sz="3600" dirty="0"/>
          </a:p>
          <a:p>
            <a:pPr marL="457200" indent="-457200">
              <a:buFont typeface="Arial" panose="020B0604020202020204" pitchFamily="34" charset="0"/>
              <a:buChar char="•"/>
            </a:pPr>
            <a:r>
              <a:rPr lang="en-US" sz="3600" dirty="0"/>
              <a:t>Flow diagrams help to ensure the entire process has been documented. If a high level flow diagram can not be created, there are probably elements of the process that are unknown or missing. </a:t>
            </a:r>
          </a:p>
        </p:txBody>
      </p:sp>
    </p:spTree>
    <p:extLst>
      <p:ext uri="{BB962C8B-B14F-4D97-AF65-F5344CB8AC3E}">
        <p14:creationId xmlns:p14="http://schemas.microsoft.com/office/powerpoint/2010/main" val="36219101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E2DB-8CF8-4C22-A420-A496AB2D3F7A}"/>
              </a:ext>
            </a:extLst>
          </p:cNvPr>
          <p:cNvSpPr>
            <a:spLocks noGrp="1"/>
          </p:cNvSpPr>
          <p:nvPr>
            <p:ph type="title"/>
          </p:nvPr>
        </p:nvSpPr>
        <p:spPr/>
        <p:txBody>
          <a:bodyPr/>
          <a:lstStyle/>
          <a:p>
            <a:r>
              <a:rPr lang="en-US" dirty="0"/>
              <a:t>Business Approval and Sign Off</a:t>
            </a:r>
          </a:p>
        </p:txBody>
      </p:sp>
      <p:sp>
        <p:nvSpPr>
          <p:cNvPr id="4" name="Slide Number Placeholder 3">
            <a:extLst>
              <a:ext uri="{FF2B5EF4-FFF2-40B4-BE49-F238E27FC236}">
                <a16:creationId xmlns:a16="http://schemas.microsoft.com/office/drawing/2014/main" id="{39429B38-D9A7-490B-9ABA-B8BF99203B24}"/>
              </a:ext>
            </a:extLst>
          </p:cNvPr>
          <p:cNvSpPr>
            <a:spLocks noGrp="1"/>
          </p:cNvSpPr>
          <p:nvPr>
            <p:ph type="sldNum" sz="quarter" idx="12"/>
          </p:nvPr>
        </p:nvSpPr>
        <p:spPr/>
        <p:txBody>
          <a:bodyPr/>
          <a:lstStyle/>
          <a:p>
            <a:fld id="{D5C4A46E-A879-4A9B-B27D-C9198694D6C1}" type="slidenum">
              <a:rPr lang="en-US" smtClean="0"/>
              <a:pPr/>
              <a:t>18</a:t>
            </a:fld>
            <a:endParaRPr lang="en-US" dirty="0"/>
          </a:p>
        </p:txBody>
      </p:sp>
      <p:sp>
        <p:nvSpPr>
          <p:cNvPr id="6" name="Rectangle 5">
            <a:extLst>
              <a:ext uri="{FF2B5EF4-FFF2-40B4-BE49-F238E27FC236}">
                <a16:creationId xmlns:a16="http://schemas.microsoft.com/office/drawing/2014/main" id="{8BD23217-BACE-46D4-A253-0CEE7DC2AB04}"/>
              </a:ext>
            </a:extLst>
          </p:cNvPr>
          <p:cNvSpPr/>
          <p:nvPr/>
        </p:nvSpPr>
        <p:spPr>
          <a:xfrm>
            <a:off x="894080" y="1654358"/>
            <a:ext cx="16093440" cy="7971413"/>
          </a:xfrm>
          <a:prstGeom prst="rect">
            <a:avLst/>
          </a:prstGeom>
        </p:spPr>
        <p:txBody>
          <a:bodyPr wrap="square">
            <a:spAutoFit/>
          </a:bodyPr>
          <a:lstStyle/>
          <a:p>
            <a:r>
              <a:rPr lang="en-US" sz="3200" b="1" dirty="0"/>
              <a:t>Functional Requirements Analysis should be agreed and signed off by the business</a:t>
            </a:r>
          </a:p>
          <a:p>
            <a:endParaRPr lang="en-US" sz="3200" dirty="0"/>
          </a:p>
          <a:p>
            <a:r>
              <a:rPr lang="en-US" sz="3200" b="1" dirty="0"/>
              <a:t>Benefits of Sign Off</a:t>
            </a:r>
          </a:p>
          <a:p>
            <a:pPr marL="457200" indent="-457200">
              <a:buFont typeface="Arial" panose="020B0604020202020204" pitchFamily="34" charset="0"/>
              <a:buChar char="•"/>
            </a:pPr>
            <a:r>
              <a:rPr lang="en-US" sz="3200" dirty="0"/>
              <a:t>Ensures the documented process is correct</a:t>
            </a:r>
          </a:p>
          <a:p>
            <a:pPr marL="457200" indent="-457200">
              <a:buFont typeface="Arial" panose="020B0604020202020204" pitchFamily="34" charset="0"/>
              <a:buChar char="•"/>
            </a:pPr>
            <a:r>
              <a:rPr lang="en-US" sz="3200" dirty="0"/>
              <a:t>Different documentation sources and staff may have provided different ways of doing the process, and the business needs to decide which way is correct</a:t>
            </a:r>
          </a:p>
          <a:p>
            <a:pPr marL="457200" indent="-457200">
              <a:buFont typeface="Arial" panose="020B0604020202020204" pitchFamily="34" charset="0"/>
              <a:buChar char="•"/>
            </a:pPr>
            <a:r>
              <a:rPr lang="en-US" sz="3200" dirty="0"/>
              <a:t>Documenting the process often leads to a re-evaluation of the best way to do it. </a:t>
            </a:r>
          </a:p>
          <a:p>
            <a:pPr marL="457200" indent="-457200">
              <a:buFont typeface="Arial" panose="020B0604020202020204" pitchFamily="34" charset="0"/>
              <a:buChar char="•"/>
            </a:pPr>
            <a:endParaRPr lang="en-US" sz="3200" dirty="0"/>
          </a:p>
          <a:p>
            <a:r>
              <a:rPr lang="en-US" sz="3200" b="1" dirty="0"/>
              <a:t>Approvers Include</a:t>
            </a:r>
          </a:p>
          <a:p>
            <a:pPr marL="457200" indent="-457200">
              <a:buFont typeface="Arial" panose="020B0604020202020204" pitchFamily="34" charset="0"/>
              <a:buChar char="•"/>
            </a:pPr>
            <a:r>
              <a:rPr lang="en-US" sz="3200" dirty="0"/>
              <a:t>Functional / Process Lead (Business)</a:t>
            </a:r>
          </a:p>
          <a:p>
            <a:pPr marL="457200" indent="-457200">
              <a:buFont typeface="Arial" panose="020B0604020202020204" pitchFamily="34" charset="0"/>
              <a:buChar char="•"/>
            </a:pPr>
            <a:r>
              <a:rPr lang="en-US" sz="3200" dirty="0"/>
              <a:t>Business Technology Lead / Product Owner (Technology)</a:t>
            </a:r>
          </a:p>
          <a:p>
            <a:pPr marL="457200" indent="-457200">
              <a:buFont typeface="Arial" panose="020B0604020202020204" pitchFamily="34" charset="0"/>
              <a:buChar char="•"/>
            </a:pPr>
            <a:r>
              <a:rPr lang="en-US" sz="3200" dirty="0"/>
              <a:t>Process Analyst (Document Author, typically a Business Analyst)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endParaRPr lang="en-US" sz="3200" dirty="0"/>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4216919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7468F8-9FDE-4688-8F4D-1352E9CCF53B}"/>
              </a:ext>
            </a:extLst>
          </p:cNvPr>
          <p:cNvSpPr>
            <a:spLocks noGrp="1"/>
          </p:cNvSpPr>
          <p:nvPr>
            <p:ph idx="1"/>
          </p:nvPr>
        </p:nvSpPr>
        <p:spPr/>
        <p:txBody>
          <a:bodyPr/>
          <a:lstStyle/>
          <a:p>
            <a:r>
              <a:rPr lang="en-US" dirty="0"/>
              <a:t>Challenges Documenting the FRA</a:t>
            </a:r>
          </a:p>
          <a:p>
            <a:r>
              <a:rPr lang="en-US" i="1" dirty="0"/>
              <a:t>…and how to address them!</a:t>
            </a:r>
          </a:p>
        </p:txBody>
      </p:sp>
    </p:spTree>
    <p:extLst>
      <p:ext uri="{BB962C8B-B14F-4D97-AF65-F5344CB8AC3E}">
        <p14:creationId xmlns:p14="http://schemas.microsoft.com/office/powerpoint/2010/main" val="42524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67D1B-88DC-491B-80E1-2FF7F73DCFE2}"/>
              </a:ext>
            </a:extLst>
          </p:cNvPr>
          <p:cNvSpPr>
            <a:spLocks noGrp="1"/>
          </p:cNvSpPr>
          <p:nvPr>
            <p:ph type="title"/>
          </p:nvPr>
        </p:nvSpPr>
        <p:spPr/>
        <p:txBody>
          <a:bodyPr/>
          <a:lstStyle/>
          <a:p>
            <a:r>
              <a:rPr lang="en-US" dirty="0"/>
              <a:t>Topics</a:t>
            </a:r>
          </a:p>
        </p:txBody>
      </p:sp>
      <p:sp>
        <p:nvSpPr>
          <p:cNvPr id="3" name="Text Placeholder 2">
            <a:extLst>
              <a:ext uri="{FF2B5EF4-FFF2-40B4-BE49-F238E27FC236}">
                <a16:creationId xmlns:a16="http://schemas.microsoft.com/office/drawing/2014/main" id="{0D553750-E839-4A67-B16A-312B3B41DF1E}"/>
              </a:ext>
            </a:extLst>
          </p:cNvPr>
          <p:cNvSpPr>
            <a:spLocks noGrp="1"/>
          </p:cNvSpPr>
          <p:nvPr>
            <p:ph type="body" sz="quarter" idx="11"/>
          </p:nvPr>
        </p:nvSpPr>
        <p:spPr>
          <a:xfrm>
            <a:off x="894080" y="1860179"/>
            <a:ext cx="16093440" cy="7102926"/>
          </a:xfrm>
        </p:spPr>
        <p:txBody>
          <a:bodyPr/>
          <a:lstStyle/>
          <a:p>
            <a:pPr>
              <a:buFont typeface="Wingdings" panose="05000000000000000000" pitchFamily="2" charset="2"/>
              <a:buChar char="§"/>
            </a:pPr>
            <a:r>
              <a:rPr lang="en-US" sz="2000" dirty="0"/>
              <a:t>Introduction</a:t>
            </a:r>
          </a:p>
          <a:p>
            <a:pPr lvl="1">
              <a:buFont typeface="Wingdings" panose="05000000000000000000" pitchFamily="2" charset="2"/>
              <a:buChar char="§"/>
            </a:pPr>
            <a:r>
              <a:rPr lang="en-US" sz="2000" dirty="0"/>
              <a:t>What is Blue Prism?</a:t>
            </a:r>
          </a:p>
          <a:p>
            <a:pPr lvl="1">
              <a:buFont typeface="Wingdings" panose="05000000000000000000" pitchFamily="2" charset="2"/>
              <a:buChar char="§"/>
            </a:pPr>
            <a:r>
              <a:rPr lang="en-US" sz="2000" dirty="0"/>
              <a:t>Robotic Process Automation vs. Robotic Desktop Automation</a:t>
            </a:r>
          </a:p>
          <a:p>
            <a:pPr lvl="1">
              <a:buFont typeface="Wingdings" panose="05000000000000000000" pitchFamily="2" charset="2"/>
              <a:buChar char="§"/>
            </a:pPr>
            <a:r>
              <a:rPr lang="en-US" sz="2000" dirty="0"/>
              <a:t>Solution Types</a:t>
            </a:r>
          </a:p>
          <a:p>
            <a:pPr lvl="1">
              <a:buFont typeface="Wingdings" panose="05000000000000000000" pitchFamily="2" charset="2"/>
              <a:buChar char="§"/>
            </a:pPr>
            <a:r>
              <a:rPr lang="en-US" sz="2000" dirty="0"/>
              <a:t>Additional Automation Technologies</a:t>
            </a:r>
          </a:p>
          <a:p>
            <a:pPr>
              <a:buFont typeface="Wingdings" panose="05000000000000000000" pitchFamily="2" charset="2"/>
              <a:buChar char="§"/>
            </a:pPr>
            <a:r>
              <a:rPr lang="en-US" sz="2000" dirty="0"/>
              <a:t>Documenting a Process for RPA</a:t>
            </a:r>
          </a:p>
          <a:p>
            <a:pPr>
              <a:buFont typeface="Wingdings" panose="05000000000000000000" pitchFamily="2" charset="2"/>
              <a:buChar char="§"/>
            </a:pPr>
            <a:r>
              <a:rPr lang="en-US" sz="2000" dirty="0"/>
              <a:t>Designing the RPA Solution</a:t>
            </a:r>
          </a:p>
          <a:p>
            <a:pPr>
              <a:buFont typeface="Wingdings" panose="05000000000000000000" pitchFamily="2" charset="2"/>
              <a:buChar char="§"/>
            </a:pPr>
            <a:endParaRPr lang="en-US" sz="2000" dirty="0"/>
          </a:p>
          <a:p>
            <a:pPr>
              <a:buFont typeface="Wingdings" panose="05000000000000000000" pitchFamily="2" charset="2"/>
              <a:buChar char="§"/>
            </a:pPr>
            <a:endParaRPr lang="en-US" sz="2000" dirty="0"/>
          </a:p>
          <a:p>
            <a:pPr>
              <a:buFont typeface="Wingdings" panose="05000000000000000000" pitchFamily="2" charset="2"/>
              <a:buChar char="§"/>
            </a:pPr>
            <a:endParaRPr lang="en-US" sz="2000" dirty="0"/>
          </a:p>
        </p:txBody>
      </p:sp>
      <p:sp>
        <p:nvSpPr>
          <p:cNvPr id="4" name="Slide Number Placeholder 3">
            <a:extLst>
              <a:ext uri="{FF2B5EF4-FFF2-40B4-BE49-F238E27FC236}">
                <a16:creationId xmlns:a16="http://schemas.microsoft.com/office/drawing/2014/main" id="{ADB66126-4499-43E9-93A2-C6A47144E234}"/>
              </a:ext>
            </a:extLst>
          </p:cNvPr>
          <p:cNvSpPr>
            <a:spLocks noGrp="1"/>
          </p:cNvSpPr>
          <p:nvPr>
            <p:ph type="sldNum" sz="quarter" idx="12"/>
          </p:nvPr>
        </p:nvSpPr>
        <p:spPr/>
        <p:txBody>
          <a:bodyPr/>
          <a:lstStyle/>
          <a:p>
            <a:fld id="{D5C4A46E-A879-4A9B-B27D-C9198694D6C1}" type="slidenum">
              <a:rPr lang="en-US" smtClean="0"/>
              <a:pPr/>
              <a:t>2</a:t>
            </a:fld>
            <a:endParaRPr lang="en-US" dirty="0"/>
          </a:p>
        </p:txBody>
      </p:sp>
    </p:spTree>
    <p:extLst>
      <p:ext uri="{BB962C8B-B14F-4D97-AF65-F5344CB8AC3E}">
        <p14:creationId xmlns:p14="http://schemas.microsoft.com/office/powerpoint/2010/main" val="67207867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E2DB-8CF8-4C22-A420-A496AB2D3F7A}"/>
              </a:ext>
            </a:extLst>
          </p:cNvPr>
          <p:cNvSpPr>
            <a:spLocks noGrp="1"/>
          </p:cNvSpPr>
          <p:nvPr>
            <p:ph type="title"/>
          </p:nvPr>
        </p:nvSpPr>
        <p:spPr>
          <a:xfrm>
            <a:off x="1012008" y="675860"/>
            <a:ext cx="16093440" cy="4711147"/>
          </a:xfrm>
        </p:spPr>
        <p:txBody>
          <a:bodyPr/>
          <a:lstStyle/>
          <a:p>
            <a:br>
              <a:rPr lang="en-US" sz="5400" i="1" dirty="0">
                <a:solidFill>
                  <a:srgbClr val="FF0000"/>
                </a:solidFill>
              </a:rPr>
            </a:br>
            <a:r>
              <a:rPr lang="en-US" sz="5400" i="1" dirty="0">
                <a:solidFill>
                  <a:srgbClr val="FF0000"/>
                </a:solidFill>
              </a:rPr>
              <a:t>“The process is too large and complex, taking too much time to document”</a:t>
            </a:r>
            <a:endParaRPr lang="en-US" sz="3600" dirty="0">
              <a:solidFill>
                <a:srgbClr val="FF0000"/>
              </a:solidFill>
            </a:endParaRPr>
          </a:p>
        </p:txBody>
      </p:sp>
      <p:sp>
        <p:nvSpPr>
          <p:cNvPr id="4" name="Slide Number Placeholder 3">
            <a:extLst>
              <a:ext uri="{FF2B5EF4-FFF2-40B4-BE49-F238E27FC236}">
                <a16:creationId xmlns:a16="http://schemas.microsoft.com/office/drawing/2014/main" id="{39429B38-D9A7-490B-9ABA-B8BF99203B24}"/>
              </a:ext>
            </a:extLst>
          </p:cNvPr>
          <p:cNvSpPr>
            <a:spLocks noGrp="1"/>
          </p:cNvSpPr>
          <p:nvPr>
            <p:ph type="sldNum" sz="quarter" idx="12"/>
          </p:nvPr>
        </p:nvSpPr>
        <p:spPr/>
        <p:txBody>
          <a:bodyPr/>
          <a:lstStyle/>
          <a:p>
            <a:fld id="{D5C4A46E-A879-4A9B-B27D-C9198694D6C1}" type="slidenum">
              <a:rPr lang="en-US" smtClean="0"/>
              <a:pPr/>
              <a:t>20</a:t>
            </a:fld>
            <a:endParaRPr lang="en-US" dirty="0"/>
          </a:p>
        </p:txBody>
      </p:sp>
      <p:sp>
        <p:nvSpPr>
          <p:cNvPr id="5" name="Title 1">
            <a:extLst>
              <a:ext uri="{FF2B5EF4-FFF2-40B4-BE49-F238E27FC236}">
                <a16:creationId xmlns:a16="http://schemas.microsoft.com/office/drawing/2014/main" id="{F2E2AFA4-2E68-45B7-B30C-ABDCFA224481}"/>
              </a:ext>
            </a:extLst>
          </p:cNvPr>
          <p:cNvSpPr txBox="1">
            <a:spLocks/>
          </p:cNvSpPr>
          <p:nvPr/>
        </p:nvSpPr>
        <p:spPr bwMode="auto">
          <a:xfrm>
            <a:off x="1012008" y="3446890"/>
            <a:ext cx="16093440" cy="78232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91342" bIns="0" numCol="1" anchor="t" anchorCtr="0" compatLnSpc="1">
            <a:prstTxWarp prst="textNoShape">
              <a:avLst/>
            </a:prstTxWarp>
          </a:bodyPr>
          <a:lstStyle>
            <a:lvl1pPr algn="l" defTabSz="580881" rtl="0" eaLnBrk="1" fontAlgn="base" hangingPunct="1">
              <a:spcBef>
                <a:spcPct val="0"/>
              </a:spcBef>
              <a:spcAft>
                <a:spcPct val="0"/>
              </a:spcAft>
              <a:defRPr sz="3825" b="1" kern="1200">
                <a:solidFill>
                  <a:schemeClr val="accent6"/>
                </a:solidFill>
                <a:latin typeface="Arial"/>
                <a:ea typeface="MS PGothic" pitchFamily="34" charset="-128"/>
                <a:cs typeface="Arial"/>
              </a:defRPr>
            </a:lvl1pPr>
            <a:lvl2pPr algn="l" defTabSz="580881" rtl="0" eaLnBrk="1" fontAlgn="base" hangingPunct="1">
              <a:spcBef>
                <a:spcPct val="0"/>
              </a:spcBef>
              <a:spcAft>
                <a:spcPct val="0"/>
              </a:spcAft>
              <a:defRPr sz="3825">
                <a:solidFill>
                  <a:schemeClr val="tx1"/>
                </a:solidFill>
                <a:latin typeface="Georgia" pitchFamily="34" charset="0"/>
                <a:ea typeface="MS PGothic" pitchFamily="34" charset="-128"/>
                <a:cs typeface="Georgia" pitchFamily="34" charset="0"/>
              </a:defRPr>
            </a:lvl2pPr>
            <a:lvl3pPr algn="l" defTabSz="580881" rtl="0" eaLnBrk="1" fontAlgn="base" hangingPunct="1">
              <a:spcBef>
                <a:spcPct val="0"/>
              </a:spcBef>
              <a:spcAft>
                <a:spcPct val="0"/>
              </a:spcAft>
              <a:defRPr sz="3825">
                <a:solidFill>
                  <a:schemeClr val="tx1"/>
                </a:solidFill>
                <a:latin typeface="Georgia" pitchFamily="34" charset="0"/>
                <a:ea typeface="MS PGothic" pitchFamily="34" charset="-128"/>
                <a:cs typeface="Georgia" pitchFamily="34" charset="0"/>
              </a:defRPr>
            </a:lvl3pPr>
            <a:lvl4pPr algn="l" defTabSz="580881" rtl="0" eaLnBrk="1" fontAlgn="base" hangingPunct="1">
              <a:spcBef>
                <a:spcPct val="0"/>
              </a:spcBef>
              <a:spcAft>
                <a:spcPct val="0"/>
              </a:spcAft>
              <a:defRPr sz="3825">
                <a:solidFill>
                  <a:schemeClr val="tx1"/>
                </a:solidFill>
                <a:latin typeface="Georgia" pitchFamily="34" charset="0"/>
                <a:ea typeface="MS PGothic" pitchFamily="34" charset="-128"/>
                <a:cs typeface="Georgia" pitchFamily="34" charset="0"/>
              </a:defRPr>
            </a:lvl4pPr>
            <a:lvl5pPr algn="l" defTabSz="580881" rtl="0" eaLnBrk="1" fontAlgn="base" hangingPunct="1">
              <a:spcBef>
                <a:spcPct val="0"/>
              </a:spcBef>
              <a:spcAft>
                <a:spcPct val="0"/>
              </a:spcAft>
              <a:defRPr sz="3825">
                <a:solidFill>
                  <a:schemeClr val="tx1"/>
                </a:solidFill>
                <a:latin typeface="Georgia" pitchFamily="34" charset="0"/>
                <a:ea typeface="MS PGothic" pitchFamily="34" charset="-128"/>
                <a:cs typeface="Georgia" pitchFamily="34" charset="0"/>
              </a:defRPr>
            </a:lvl5pPr>
            <a:lvl6pPr marL="582292" algn="l" defTabSz="582292" rtl="0" eaLnBrk="1" fontAlgn="base" hangingPunct="1">
              <a:spcBef>
                <a:spcPct val="0"/>
              </a:spcBef>
              <a:spcAft>
                <a:spcPct val="0"/>
              </a:spcAft>
              <a:defRPr sz="3825">
                <a:solidFill>
                  <a:schemeClr val="tx1"/>
                </a:solidFill>
                <a:latin typeface="Georgia" pitchFamily="34" charset="0"/>
                <a:ea typeface="ＭＳ Ｐゴシック" pitchFamily="34" charset="-128"/>
              </a:defRPr>
            </a:lvl6pPr>
            <a:lvl7pPr marL="1164590" algn="l" defTabSz="582292" rtl="0" eaLnBrk="1" fontAlgn="base" hangingPunct="1">
              <a:spcBef>
                <a:spcPct val="0"/>
              </a:spcBef>
              <a:spcAft>
                <a:spcPct val="0"/>
              </a:spcAft>
              <a:defRPr sz="3825">
                <a:solidFill>
                  <a:schemeClr val="tx1"/>
                </a:solidFill>
                <a:latin typeface="Georgia" pitchFamily="34" charset="0"/>
                <a:ea typeface="ＭＳ Ｐゴシック" pitchFamily="34" charset="-128"/>
              </a:defRPr>
            </a:lvl7pPr>
            <a:lvl8pPr marL="1746886" algn="l" defTabSz="582292" rtl="0" eaLnBrk="1" fontAlgn="base" hangingPunct="1">
              <a:spcBef>
                <a:spcPct val="0"/>
              </a:spcBef>
              <a:spcAft>
                <a:spcPct val="0"/>
              </a:spcAft>
              <a:defRPr sz="3825">
                <a:solidFill>
                  <a:schemeClr val="tx1"/>
                </a:solidFill>
                <a:latin typeface="Georgia" pitchFamily="34" charset="0"/>
                <a:ea typeface="ＭＳ Ｐゴシック" pitchFamily="34" charset="-128"/>
              </a:defRPr>
            </a:lvl8pPr>
            <a:lvl9pPr marL="2329181" algn="l" defTabSz="582292" rtl="0" eaLnBrk="1" fontAlgn="base" hangingPunct="1">
              <a:spcBef>
                <a:spcPct val="0"/>
              </a:spcBef>
              <a:spcAft>
                <a:spcPct val="0"/>
              </a:spcAft>
              <a:defRPr sz="3825">
                <a:solidFill>
                  <a:schemeClr val="tx1"/>
                </a:solidFill>
                <a:latin typeface="Georgia" pitchFamily="34" charset="0"/>
                <a:ea typeface="ＭＳ Ｐゴシック" pitchFamily="34" charset="-128"/>
              </a:defRPr>
            </a:lvl9pPr>
          </a:lstStyle>
          <a:p>
            <a:endParaRPr lang="en-US" sz="5400" i="1" dirty="0"/>
          </a:p>
        </p:txBody>
      </p:sp>
      <p:pic>
        <p:nvPicPr>
          <p:cNvPr id="5122" name="Picture 2" descr="Related image">
            <a:extLst>
              <a:ext uri="{FF2B5EF4-FFF2-40B4-BE49-F238E27FC236}">
                <a16:creationId xmlns:a16="http://schemas.microsoft.com/office/drawing/2014/main" id="{DD680DEC-3617-4FA2-A89B-FB398145E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763" y="4370511"/>
            <a:ext cx="4485930" cy="4375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7257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429B38-D9A7-490B-9ABA-B8BF99203B24}"/>
              </a:ext>
            </a:extLst>
          </p:cNvPr>
          <p:cNvSpPr>
            <a:spLocks noGrp="1"/>
          </p:cNvSpPr>
          <p:nvPr>
            <p:ph type="sldNum" sz="quarter" idx="12"/>
          </p:nvPr>
        </p:nvSpPr>
        <p:spPr/>
        <p:txBody>
          <a:bodyPr/>
          <a:lstStyle/>
          <a:p>
            <a:fld id="{D5C4A46E-A879-4A9B-B27D-C9198694D6C1}" type="slidenum">
              <a:rPr lang="en-US" smtClean="0"/>
              <a:pPr/>
              <a:t>21</a:t>
            </a:fld>
            <a:endParaRPr lang="en-US" dirty="0"/>
          </a:p>
        </p:txBody>
      </p:sp>
      <p:sp>
        <p:nvSpPr>
          <p:cNvPr id="7" name="Title 1">
            <a:extLst>
              <a:ext uri="{FF2B5EF4-FFF2-40B4-BE49-F238E27FC236}">
                <a16:creationId xmlns:a16="http://schemas.microsoft.com/office/drawing/2014/main" id="{77791F2C-9AFF-4497-A378-635B464BCA0B}"/>
              </a:ext>
            </a:extLst>
          </p:cNvPr>
          <p:cNvSpPr>
            <a:spLocks noGrp="1"/>
          </p:cNvSpPr>
          <p:nvPr>
            <p:ph type="title"/>
          </p:nvPr>
        </p:nvSpPr>
        <p:spPr>
          <a:xfrm>
            <a:off x="616356" y="417444"/>
            <a:ext cx="16093440" cy="854765"/>
          </a:xfrm>
        </p:spPr>
        <p:txBody>
          <a:bodyPr/>
          <a:lstStyle/>
          <a:p>
            <a:r>
              <a:rPr lang="en-US" sz="5400" dirty="0">
                <a:solidFill>
                  <a:srgbClr val="0070C0"/>
                </a:solidFill>
              </a:rPr>
              <a:t>Break up the process</a:t>
            </a:r>
            <a:endParaRPr lang="en-US" sz="3600" dirty="0">
              <a:solidFill>
                <a:srgbClr val="0070C0"/>
              </a:solidFill>
            </a:endParaRPr>
          </a:p>
        </p:txBody>
      </p:sp>
      <p:graphicFrame>
        <p:nvGraphicFramePr>
          <p:cNvPr id="12" name="Diagram 11">
            <a:extLst>
              <a:ext uri="{FF2B5EF4-FFF2-40B4-BE49-F238E27FC236}">
                <a16:creationId xmlns:a16="http://schemas.microsoft.com/office/drawing/2014/main" id="{B9BDC295-E818-4F24-A22A-F639FC6EC449}"/>
              </a:ext>
            </a:extLst>
          </p:cNvPr>
          <p:cNvGraphicFramePr/>
          <p:nvPr>
            <p:extLst>
              <p:ext uri="{D42A27DB-BD31-4B8C-83A1-F6EECF244321}">
                <p14:modId xmlns:p14="http://schemas.microsoft.com/office/powerpoint/2010/main" val="4142623575"/>
              </p:ext>
            </p:extLst>
          </p:nvPr>
        </p:nvGraphicFramePr>
        <p:xfrm>
          <a:off x="631515" y="1468527"/>
          <a:ext cx="11921067" cy="3258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Diagram 12">
            <a:extLst>
              <a:ext uri="{FF2B5EF4-FFF2-40B4-BE49-F238E27FC236}">
                <a16:creationId xmlns:a16="http://schemas.microsoft.com/office/drawing/2014/main" id="{8613C065-39FE-4CE4-B152-305AED7C67E5}"/>
              </a:ext>
            </a:extLst>
          </p:cNvPr>
          <p:cNvGraphicFramePr/>
          <p:nvPr>
            <p:extLst>
              <p:ext uri="{D42A27DB-BD31-4B8C-83A1-F6EECF244321}">
                <p14:modId xmlns:p14="http://schemas.microsoft.com/office/powerpoint/2010/main" val="2165118488"/>
              </p:ext>
            </p:extLst>
          </p:nvPr>
        </p:nvGraphicFramePr>
        <p:xfrm>
          <a:off x="612638" y="6968305"/>
          <a:ext cx="14610392" cy="18824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4" name="TextBox 13">
            <a:extLst>
              <a:ext uri="{FF2B5EF4-FFF2-40B4-BE49-F238E27FC236}">
                <a16:creationId xmlns:a16="http://schemas.microsoft.com/office/drawing/2014/main" id="{B4229A2C-5796-4FE9-AAEB-EED9F986220A}"/>
              </a:ext>
            </a:extLst>
          </p:cNvPr>
          <p:cNvSpPr txBox="1"/>
          <p:nvPr/>
        </p:nvSpPr>
        <p:spPr>
          <a:xfrm>
            <a:off x="616356" y="1679713"/>
            <a:ext cx="15214743" cy="584775"/>
          </a:xfrm>
          <a:prstGeom prst="rect">
            <a:avLst/>
          </a:prstGeom>
          <a:noFill/>
        </p:spPr>
        <p:txBody>
          <a:bodyPr wrap="none" rtlCol="0">
            <a:spAutoFit/>
          </a:bodyPr>
          <a:lstStyle/>
          <a:p>
            <a:r>
              <a:rPr lang="en-US" sz="3200" dirty="0"/>
              <a:t>This example process starts with 6 large process steps, taking too much time to document.</a:t>
            </a:r>
          </a:p>
        </p:txBody>
      </p:sp>
      <p:sp>
        <p:nvSpPr>
          <p:cNvPr id="15" name="TextBox 14">
            <a:extLst>
              <a:ext uri="{FF2B5EF4-FFF2-40B4-BE49-F238E27FC236}">
                <a16:creationId xmlns:a16="http://schemas.microsoft.com/office/drawing/2014/main" id="{E367C242-8334-49F7-AF09-46073D7EB9D1}"/>
              </a:ext>
            </a:extLst>
          </p:cNvPr>
          <p:cNvSpPr txBox="1"/>
          <p:nvPr/>
        </p:nvSpPr>
        <p:spPr>
          <a:xfrm>
            <a:off x="631515" y="4444144"/>
            <a:ext cx="14523143" cy="584775"/>
          </a:xfrm>
          <a:prstGeom prst="rect">
            <a:avLst/>
          </a:prstGeom>
          <a:noFill/>
        </p:spPr>
        <p:txBody>
          <a:bodyPr wrap="none" rtlCol="0">
            <a:spAutoFit/>
          </a:bodyPr>
          <a:lstStyle/>
          <a:p>
            <a:r>
              <a:rPr lang="en-US" sz="3200" dirty="0"/>
              <a:t>Instead of automating everything, steps one and two become focus of the first release.</a:t>
            </a:r>
          </a:p>
        </p:txBody>
      </p:sp>
      <p:sp>
        <p:nvSpPr>
          <p:cNvPr id="18" name="TextBox 17">
            <a:extLst>
              <a:ext uri="{FF2B5EF4-FFF2-40B4-BE49-F238E27FC236}">
                <a16:creationId xmlns:a16="http://schemas.microsoft.com/office/drawing/2014/main" id="{84ADDAE8-CD67-44C5-8D4D-E5F0A96FBA7A}"/>
              </a:ext>
            </a:extLst>
          </p:cNvPr>
          <p:cNvSpPr txBox="1"/>
          <p:nvPr/>
        </p:nvSpPr>
        <p:spPr>
          <a:xfrm>
            <a:off x="612638" y="6725813"/>
            <a:ext cx="15218461" cy="584775"/>
          </a:xfrm>
          <a:prstGeom prst="rect">
            <a:avLst/>
          </a:prstGeom>
          <a:noFill/>
        </p:spPr>
        <p:txBody>
          <a:bodyPr wrap="none" rtlCol="0">
            <a:spAutoFit/>
          </a:bodyPr>
          <a:lstStyle/>
          <a:p>
            <a:r>
              <a:rPr lang="en-US" sz="3200" dirty="0"/>
              <a:t>By focusing on just 1 and 2, capturing the lower level detail becomes easier to document.</a:t>
            </a:r>
          </a:p>
        </p:txBody>
      </p:sp>
      <p:graphicFrame>
        <p:nvGraphicFramePr>
          <p:cNvPr id="49" name="Diagram 48">
            <a:extLst>
              <a:ext uri="{FF2B5EF4-FFF2-40B4-BE49-F238E27FC236}">
                <a16:creationId xmlns:a16="http://schemas.microsoft.com/office/drawing/2014/main" id="{4FDFCF82-C15D-427C-A4CF-539A19580C45}"/>
              </a:ext>
            </a:extLst>
          </p:cNvPr>
          <p:cNvGraphicFramePr/>
          <p:nvPr>
            <p:extLst>
              <p:ext uri="{D42A27DB-BD31-4B8C-83A1-F6EECF244321}">
                <p14:modId xmlns:p14="http://schemas.microsoft.com/office/powerpoint/2010/main" val="777441840"/>
              </p:ext>
            </p:extLst>
          </p:nvPr>
        </p:nvGraphicFramePr>
        <p:xfrm>
          <a:off x="616356" y="4044640"/>
          <a:ext cx="11921067" cy="325807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6671161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E2DB-8CF8-4C22-A420-A496AB2D3F7A}"/>
              </a:ext>
            </a:extLst>
          </p:cNvPr>
          <p:cNvSpPr>
            <a:spLocks noGrp="1"/>
          </p:cNvSpPr>
          <p:nvPr>
            <p:ph type="title"/>
          </p:nvPr>
        </p:nvSpPr>
        <p:spPr>
          <a:xfrm>
            <a:off x="1012008" y="675860"/>
            <a:ext cx="16093440" cy="4711147"/>
          </a:xfrm>
        </p:spPr>
        <p:txBody>
          <a:bodyPr/>
          <a:lstStyle/>
          <a:p>
            <a:br>
              <a:rPr lang="en-US" sz="5400" i="1" dirty="0">
                <a:solidFill>
                  <a:srgbClr val="FF0000"/>
                </a:solidFill>
              </a:rPr>
            </a:br>
            <a:r>
              <a:rPr lang="en-US" sz="5400" i="1" dirty="0">
                <a:solidFill>
                  <a:srgbClr val="FF0000"/>
                </a:solidFill>
              </a:rPr>
              <a:t>“Every time we review the process, new scenarios are uncovered. I feel like the document will never be completed”</a:t>
            </a:r>
            <a:endParaRPr lang="en-US" sz="3600" dirty="0">
              <a:solidFill>
                <a:srgbClr val="FF0000"/>
              </a:solidFill>
            </a:endParaRPr>
          </a:p>
        </p:txBody>
      </p:sp>
      <p:sp>
        <p:nvSpPr>
          <p:cNvPr id="4" name="Slide Number Placeholder 3">
            <a:extLst>
              <a:ext uri="{FF2B5EF4-FFF2-40B4-BE49-F238E27FC236}">
                <a16:creationId xmlns:a16="http://schemas.microsoft.com/office/drawing/2014/main" id="{39429B38-D9A7-490B-9ABA-B8BF99203B24}"/>
              </a:ext>
            </a:extLst>
          </p:cNvPr>
          <p:cNvSpPr>
            <a:spLocks noGrp="1"/>
          </p:cNvSpPr>
          <p:nvPr>
            <p:ph type="sldNum" sz="quarter" idx="12"/>
          </p:nvPr>
        </p:nvSpPr>
        <p:spPr/>
        <p:txBody>
          <a:bodyPr/>
          <a:lstStyle/>
          <a:p>
            <a:fld id="{D5C4A46E-A879-4A9B-B27D-C9198694D6C1}" type="slidenum">
              <a:rPr lang="en-US" smtClean="0"/>
              <a:pPr/>
              <a:t>22</a:t>
            </a:fld>
            <a:endParaRPr lang="en-US" dirty="0"/>
          </a:p>
        </p:txBody>
      </p:sp>
      <p:sp>
        <p:nvSpPr>
          <p:cNvPr id="5" name="Title 1">
            <a:extLst>
              <a:ext uri="{FF2B5EF4-FFF2-40B4-BE49-F238E27FC236}">
                <a16:creationId xmlns:a16="http://schemas.microsoft.com/office/drawing/2014/main" id="{F2E2AFA4-2E68-45B7-B30C-ABDCFA224481}"/>
              </a:ext>
            </a:extLst>
          </p:cNvPr>
          <p:cNvSpPr txBox="1">
            <a:spLocks/>
          </p:cNvSpPr>
          <p:nvPr/>
        </p:nvSpPr>
        <p:spPr bwMode="auto">
          <a:xfrm>
            <a:off x="1012008" y="1055914"/>
            <a:ext cx="16093440" cy="3173296"/>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91342" bIns="0" numCol="1" anchor="t" anchorCtr="0" compatLnSpc="1">
            <a:prstTxWarp prst="textNoShape">
              <a:avLst/>
            </a:prstTxWarp>
          </a:bodyPr>
          <a:lstStyle>
            <a:lvl1pPr algn="l" defTabSz="580881" rtl="0" eaLnBrk="1" fontAlgn="base" hangingPunct="1">
              <a:spcBef>
                <a:spcPct val="0"/>
              </a:spcBef>
              <a:spcAft>
                <a:spcPct val="0"/>
              </a:spcAft>
              <a:defRPr sz="3825" b="1" kern="1200">
                <a:solidFill>
                  <a:schemeClr val="accent6"/>
                </a:solidFill>
                <a:latin typeface="Arial"/>
                <a:ea typeface="MS PGothic" pitchFamily="34" charset="-128"/>
                <a:cs typeface="Arial"/>
              </a:defRPr>
            </a:lvl1pPr>
            <a:lvl2pPr algn="l" defTabSz="580881" rtl="0" eaLnBrk="1" fontAlgn="base" hangingPunct="1">
              <a:spcBef>
                <a:spcPct val="0"/>
              </a:spcBef>
              <a:spcAft>
                <a:spcPct val="0"/>
              </a:spcAft>
              <a:defRPr sz="3825">
                <a:solidFill>
                  <a:schemeClr val="tx1"/>
                </a:solidFill>
                <a:latin typeface="Georgia" pitchFamily="34" charset="0"/>
                <a:ea typeface="MS PGothic" pitchFamily="34" charset="-128"/>
                <a:cs typeface="Georgia" pitchFamily="34" charset="0"/>
              </a:defRPr>
            </a:lvl2pPr>
            <a:lvl3pPr algn="l" defTabSz="580881" rtl="0" eaLnBrk="1" fontAlgn="base" hangingPunct="1">
              <a:spcBef>
                <a:spcPct val="0"/>
              </a:spcBef>
              <a:spcAft>
                <a:spcPct val="0"/>
              </a:spcAft>
              <a:defRPr sz="3825">
                <a:solidFill>
                  <a:schemeClr val="tx1"/>
                </a:solidFill>
                <a:latin typeface="Georgia" pitchFamily="34" charset="0"/>
                <a:ea typeface="MS PGothic" pitchFamily="34" charset="-128"/>
                <a:cs typeface="Georgia" pitchFamily="34" charset="0"/>
              </a:defRPr>
            </a:lvl3pPr>
            <a:lvl4pPr algn="l" defTabSz="580881" rtl="0" eaLnBrk="1" fontAlgn="base" hangingPunct="1">
              <a:spcBef>
                <a:spcPct val="0"/>
              </a:spcBef>
              <a:spcAft>
                <a:spcPct val="0"/>
              </a:spcAft>
              <a:defRPr sz="3825">
                <a:solidFill>
                  <a:schemeClr val="tx1"/>
                </a:solidFill>
                <a:latin typeface="Georgia" pitchFamily="34" charset="0"/>
                <a:ea typeface="MS PGothic" pitchFamily="34" charset="-128"/>
                <a:cs typeface="Georgia" pitchFamily="34" charset="0"/>
              </a:defRPr>
            </a:lvl4pPr>
            <a:lvl5pPr algn="l" defTabSz="580881" rtl="0" eaLnBrk="1" fontAlgn="base" hangingPunct="1">
              <a:spcBef>
                <a:spcPct val="0"/>
              </a:spcBef>
              <a:spcAft>
                <a:spcPct val="0"/>
              </a:spcAft>
              <a:defRPr sz="3825">
                <a:solidFill>
                  <a:schemeClr val="tx1"/>
                </a:solidFill>
                <a:latin typeface="Georgia" pitchFamily="34" charset="0"/>
                <a:ea typeface="MS PGothic" pitchFamily="34" charset="-128"/>
                <a:cs typeface="Georgia" pitchFamily="34" charset="0"/>
              </a:defRPr>
            </a:lvl5pPr>
            <a:lvl6pPr marL="582292" algn="l" defTabSz="582292" rtl="0" eaLnBrk="1" fontAlgn="base" hangingPunct="1">
              <a:spcBef>
                <a:spcPct val="0"/>
              </a:spcBef>
              <a:spcAft>
                <a:spcPct val="0"/>
              </a:spcAft>
              <a:defRPr sz="3825">
                <a:solidFill>
                  <a:schemeClr val="tx1"/>
                </a:solidFill>
                <a:latin typeface="Georgia" pitchFamily="34" charset="0"/>
                <a:ea typeface="ＭＳ Ｐゴシック" pitchFamily="34" charset="-128"/>
              </a:defRPr>
            </a:lvl6pPr>
            <a:lvl7pPr marL="1164590" algn="l" defTabSz="582292" rtl="0" eaLnBrk="1" fontAlgn="base" hangingPunct="1">
              <a:spcBef>
                <a:spcPct val="0"/>
              </a:spcBef>
              <a:spcAft>
                <a:spcPct val="0"/>
              </a:spcAft>
              <a:defRPr sz="3825">
                <a:solidFill>
                  <a:schemeClr val="tx1"/>
                </a:solidFill>
                <a:latin typeface="Georgia" pitchFamily="34" charset="0"/>
                <a:ea typeface="ＭＳ Ｐゴシック" pitchFamily="34" charset="-128"/>
              </a:defRPr>
            </a:lvl7pPr>
            <a:lvl8pPr marL="1746886" algn="l" defTabSz="582292" rtl="0" eaLnBrk="1" fontAlgn="base" hangingPunct="1">
              <a:spcBef>
                <a:spcPct val="0"/>
              </a:spcBef>
              <a:spcAft>
                <a:spcPct val="0"/>
              </a:spcAft>
              <a:defRPr sz="3825">
                <a:solidFill>
                  <a:schemeClr val="tx1"/>
                </a:solidFill>
                <a:latin typeface="Georgia" pitchFamily="34" charset="0"/>
                <a:ea typeface="ＭＳ Ｐゴシック" pitchFamily="34" charset="-128"/>
              </a:defRPr>
            </a:lvl8pPr>
            <a:lvl9pPr marL="2329181" algn="l" defTabSz="582292" rtl="0" eaLnBrk="1" fontAlgn="base" hangingPunct="1">
              <a:spcBef>
                <a:spcPct val="0"/>
              </a:spcBef>
              <a:spcAft>
                <a:spcPct val="0"/>
              </a:spcAft>
              <a:defRPr sz="3825">
                <a:solidFill>
                  <a:schemeClr val="tx1"/>
                </a:solidFill>
                <a:latin typeface="Georgia" pitchFamily="34" charset="0"/>
                <a:ea typeface="ＭＳ Ｐゴシック" pitchFamily="34" charset="-128"/>
              </a:defRPr>
            </a:lvl9pPr>
          </a:lstStyle>
          <a:p>
            <a:endParaRPr lang="en-US" sz="5400" i="1" dirty="0"/>
          </a:p>
        </p:txBody>
      </p:sp>
      <p:sp>
        <p:nvSpPr>
          <p:cNvPr id="13" name="Rectangle 12">
            <a:extLst>
              <a:ext uri="{FF2B5EF4-FFF2-40B4-BE49-F238E27FC236}">
                <a16:creationId xmlns:a16="http://schemas.microsoft.com/office/drawing/2014/main" id="{4F696A58-1BD4-411C-8793-07856EB5E6EE}"/>
              </a:ext>
            </a:extLst>
          </p:cNvPr>
          <p:cNvSpPr/>
          <p:nvPr/>
        </p:nvSpPr>
        <p:spPr>
          <a:xfrm>
            <a:off x="4331106" y="5911612"/>
            <a:ext cx="718654" cy="4071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B087C4-F655-47DA-99B5-F565957C4BE2}"/>
              </a:ext>
            </a:extLst>
          </p:cNvPr>
          <p:cNvSpPr/>
          <p:nvPr/>
        </p:nvSpPr>
        <p:spPr>
          <a:xfrm>
            <a:off x="5250871" y="5911612"/>
            <a:ext cx="718654" cy="4071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2A1D5DD-8217-407A-9FC1-E76639E5A743}"/>
              </a:ext>
            </a:extLst>
          </p:cNvPr>
          <p:cNvSpPr/>
          <p:nvPr/>
        </p:nvSpPr>
        <p:spPr>
          <a:xfrm>
            <a:off x="7090361" y="5911612"/>
            <a:ext cx="718654" cy="4071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907D36A-CBE2-473A-B74C-8637BD78BA83}"/>
              </a:ext>
            </a:extLst>
          </p:cNvPr>
          <p:cNvSpPr/>
          <p:nvPr/>
        </p:nvSpPr>
        <p:spPr>
          <a:xfrm>
            <a:off x="8016928" y="5911612"/>
            <a:ext cx="718654" cy="4071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DB33AE5-C63D-4361-8F97-90785B6D5C92}"/>
              </a:ext>
            </a:extLst>
          </p:cNvPr>
          <p:cNvSpPr/>
          <p:nvPr/>
        </p:nvSpPr>
        <p:spPr>
          <a:xfrm>
            <a:off x="9006814" y="5911612"/>
            <a:ext cx="718654" cy="4071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14B4C1-E557-464E-B400-8A21120D6056}"/>
              </a:ext>
            </a:extLst>
          </p:cNvPr>
          <p:cNvSpPr/>
          <p:nvPr/>
        </p:nvSpPr>
        <p:spPr>
          <a:xfrm>
            <a:off x="9964978" y="5911612"/>
            <a:ext cx="718654" cy="4071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9" name="Flowchart: Decision 18">
            <a:extLst>
              <a:ext uri="{FF2B5EF4-FFF2-40B4-BE49-F238E27FC236}">
                <a16:creationId xmlns:a16="http://schemas.microsoft.com/office/drawing/2014/main" id="{35BA8AE9-2EB1-4716-9E40-58839AC5BD2A}"/>
              </a:ext>
            </a:extLst>
          </p:cNvPr>
          <p:cNvSpPr/>
          <p:nvPr/>
        </p:nvSpPr>
        <p:spPr>
          <a:xfrm>
            <a:off x="6276833" y="5886450"/>
            <a:ext cx="519781" cy="457488"/>
          </a:xfrm>
          <a:prstGeom prst="flowChartDecisi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5D409B1-4B17-45F7-AA62-BF4E7610AA5A}"/>
              </a:ext>
            </a:extLst>
          </p:cNvPr>
          <p:cNvSpPr/>
          <p:nvPr/>
        </p:nvSpPr>
        <p:spPr>
          <a:xfrm>
            <a:off x="6177396" y="6516292"/>
            <a:ext cx="718654" cy="4071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4F75F0F-A84B-462F-8DBF-54D9A1F3ADF3}"/>
              </a:ext>
            </a:extLst>
          </p:cNvPr>
          <p:cNvSpPr/>
          <p:nvPr/>
        </p:nvSpPr>
        <p:spPr>
          <a:xfrm>
            <a:off x="7115220" y="6516292"/>
            <a:ext cx="718654" cy="4071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E8A7F74-E564-4649-B1F7-1EF6C4F08DC5}"/>
              </a:ext>
            </a:extLst>
          </p:cNvPr>
          <p:cNvSpPr/>
          <p:nvPr/>
        </p:nvSpPr>
        <p:spPr>
          <a:xfrm>
            <a:off x="8016928" y="6516292"/>
            <a:ext cx="718654" cy="4071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3" name="Flowchart: Decision 22">
            <a:extLst>
              <a:ext uri="{FF2B5EF4-FFF2-40B4-BE49-F238E27FC236}">
                <a16:creationId xmlns:a16="http://schemas.microsoft.com/office/drawing/2014/main" id="{D8D23410-A248-41AF-9BB5-2514D7007866}"/>
              </a:ext>
            </a:extLst>
          </p:cNvPr>
          <p:cNvSpPr/>
          <p:nvPr/>
        </p:nvSpPr>
        <p:spPr>
          <a:xfrm>
            <a:off x="5350224" y="6506590"/>
            <a:ext cx="519781" cy="457488"/>
          </a:xfrm>
          <a:prstGeom prst="flowChartDecisi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EE8E897-BFA2-40D4-A370-13AA58E96191}"/>
              </a:ext>
            </a:extLst>
          </p:cNvPr>
          <p:cNvSpPr/>
          <p:nvPr/>
        </p:nvSpPr>
        <p:spPr>
          <a:xfrm>
            <a:off x="5248590" y="7151891"/>
            <a:ext cx="718654" cy="4071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8DEA347-6778-4574-A85E-996512DE4F27}"/>
              </a:ext>
            </a:extLst>
          </p:cNvPr>
          <p:cNvSpPr/>
          <p:nvPr/>
        </p:nvSpPr>
        <p:spPr>
          <a:xfrm>
            <a:off x="6168356" y="7151891"/>
            <a:ext cx="718654" cy="4071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EDB2FF-F32D-49E3-965B-748FCA8288E6}"/>
              </a:ext>
            </a:extLst>
          </p:cNvPr>
          <p:cNvSpPr/>
          <p:nvPr/>
        </p:nvSpPr>
        <p:spPr>
          <a:xfrm>
            <a:off x="7081321" y="7151891"/>
            <a:ext cx="718654" cy="4071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7" name="Flowchart: Decision 26">
            <a:extLst>
              <a:ext uri="{FF2B5EF4-FFF2-40B4-BE49-F238E27FC236}">
                <a16:creationId xmlns:a16="http://schemas.microsoft.com/office/drawing/2014/main" id="{DB5C20D2-219A-4B38-B623-2C878ACF5AC0}"/>
              </a:ext>
            </a:extLst>
          </p:cNvPr>
          <p:cNvSpPr/>
          <p:nvPr/>
        </p:nvSpPr>
        <p:spPr>
          <a:xfrm>
            <a:off x="6267793" y="7750953"/>
            <a:ext cx="519781" cy="457488"/>
          </a:xfrm>
          <a:prstGeom prst="flowChartDecisi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5E90EC-9D25-4D66-9B7B-AA946CC07572}"/>
              </a:ext>
            </a:extLst>
          </p:cNvPr>
          <p:cNvSpPr/>
          <p:nvPr/>
        </p:nvSpPr>
        <p:spPr>
          <a:xfrm>
            <a:off x="6168356" y="8316286"/>
            <a:ext cx="718654" cy="4071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40D62EB-EBC8-4990-875A-D7A1155E1FE7}"/>
              </a:ext>
            </a:extLst>
          </p:cNvPr>
          <p:cNvSpPr/>
          <p:nvPr/>
        </p:nvSpPr>
        <p:spPr>
          <a:xfrm>
            <a:off x="7085883" y="8316286"/>
            <a:ext cx="718654" cy="4071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0" name="Flowchart: Decision 29">
            <a:extLst>
              <a:ext uri="{FF2B5EF4-FFF2-40B4-BE49-F238E27FC236}">
                <a16:creationId xmlns:a16="http://schemas.microsoft.com/office/drawing/2014/main" id="{18888383-050A-4C9A-97CD-A1B28AB518CE}"/>
              </a:ext>
            </a:extLst>
          </p:cNvPr>
          <p:cNvSpPr/>
          <p:nvPr/>
        </p:nvSpPr>
        <p:spPr>
          <a:xfrm>
            <a:off x="10064415" y="6491130"/>
            <a:ext cx="519781" cy="457488"/>
          </a:xfrm>
          <a:prstGeom prst="flowChartDecisi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994321A-D800-4E16-AE12-E230C985EA5E}"/>
              </a:ext>
            </a:extLst>
          </p:cNvPr>
          <p:cNvSpPr/>
          <p:nvPr/>
        </p:nvSpPr>
        <p:spPr>
          <a:xfrm>
            <a:off x="9960459" y="7151891"/>
            <a:ext cx="718654" cy="4071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839D5F5-CA17-4523-BA9E-2FB3D491B725}"/>
              </a:ext>
            </a:extLst>
          </p:cNvPr>
          <p:cNvSpPr/>
          <p:nvPr/>
        </p:nvSpPr>
        <p:spPr>
          <a:xfrm>
            <a:off x="10880224" y="7151891"/>
            <a:ext cx="718654" cy="4071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2505BEF-FEE2-4AC3-B8DA-FD56AB6D8C81}"/>
              </a:ext>
            </a:extLst>
          </p:cNvPr>
          <p:cNvSpPr/>
          <p:nvPr/>
        </p:nvSpPr>
        <p:spPr>
          <a:xfrm>
            <a:off x="10884744" y="5911612"/>
            <a:ext cx="718654" cy="4071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B5682438-0D77-4792-B1B0-BF05ED4D70D1}"/>
              </a:ext>
            </a:extLst>
          </p:cNvPr>
          <p:cNvCxnSpPr/>
          <p:nvPr/>
        </p:nvCxnSpPr>
        <p:spPr>
          <a:xfrm>
            <a:off x="5049760" y="6115194"/>
            <a:ext cx="20111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0A588111-8DAB-48B9-9290-5B895993659D}"/>
              </a:ext>
            </a:extLst>
          </p:cNvPr>
          <p:cNvCxnSpPr>
            <a:cxnSpLocks/>
            <a:endCxn id="19" idx="1"/>
          </p:cNvCxnSpPr>
          <p:nvPr/>
        </p:nvCxnSpPr>
        <p:spPr>
          <a:xfrm>
            <a:off x="5969526" y="6115194"/>
            <a:ext cx="30730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58CF1781-AF7C-425B-A683-0EA8F9A9921E}"/>
              </a:ext>
            </a:extLst>
          </p:cNvPr>
          <p:cNvCxnSpPr>
            <a:cxnSpLocks/>
          </p:cNvCxnSpPr>
          <p:nvPr/>
        </p:nvCxnSpPr>
        <p:spPr>
          <a:xfrm>
            <a:off x="6796614" y="6115194"/>
            <a:ext cx="2937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14DBCDB0-9302-4298-9E2B-94000A24F071}"/>
              </a:ext>
            </a:extLst>
          </p:cNvPr>
          <p:cNvCxnSpPr>
            <a:cxnSpLocks/>
          </p:cNvCxnSpPr>
          <p:nvPr/>
        </p:nvCxnSpPr>
        <p:spPr>
          <a:xfrm>
            <a:off x="7809016" y="6115194"/>
            <a:ext cx="2079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55DE413C-42E3-441F-9A86-6A179B2936E2}"/>
              </a:ext>
            </a:extLst>
          </p:cNvPr>
          <p:cNvCxnSpPr>
            <a:cxnSpLocks/>
          </p:cNvCxnSpPr>
          <p:nvPr/>
        </p:nvCxnSpPr>
        <p:spPr>
          <a:xfrm>
            <a:off x="8735582" y="6115194"/>
            <a:ext cx="2712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BE2FDFE2-5610-4775-835C-2DF4B6CB7D77}"/>
              </a:ext>
            </a:extLst>
          </p:cNvPr>
          <p:cNvCxnSpPr>
            <a:cxnSpLocks/>
          </p:cNvCxnSpPr>
          <p:nvPr/>
        </p:nvCxnSpPr>
        <p:spPr>
          <a:xfrm>
            <a:off x="9725469" y="6115194"/>
            <a:ext cx="23951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50256C6-3EFB-4B81-B4C5-359500264724}"/>
              </a:ext>
            </a:extLst>
          </p:cNvPr>
          <p:cNvCxnSpPr>
            <a:cxnSpLocks/>
          </p:cNvCxnSpPr>
          <p:nvPr/>
        </p:nvCxnSpPr>
        <p:spPr>
          <a:xfrm>
            <a:off x="10683633" y="6115194"/>
            <a:ext cx="20111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7C23C5A-8244-40B5-BC41-5AE0A9DD64FA}"/>
              </a:ext>
            </a:extLst>
          </p:cNvPr>
          <p:cNvCxnSpPr>
            <a:cxnSpLocks/>
            <a:stCxn id="19" idx="2"/>
            <a:endCxn id="20" idx="0"/>
          </p:cNvCxnSpPr>
          <p:nvPr/>
        </p:nvCxnSpPr>
        <p:spPr>
          <a:xfrm flipH="1">
            <a:off x="6536723" y="6343938"/>
            <a:ext cx="0" cy="1723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B8ED4C38-183A-4B51-BDA3-41352F8B146E}"/>
              </a:ext>
            </a:extLst>
          </p:cNvPr>
          <p:cNvCxnSpPr>
            <a:cxnSpLocks/>
            <a:stCxn id="14" idx="2"/>
            <a:endCxn id="23" idx="0"/>
          </p:cNvCxnSpPr>
          <p:nvPr/>
        </p:nvCxnSpPr>
        <p:spPr>
          <a:xfrm flipH="1">
            <a:off x="5610115" y="6318776"/>
            <a:ext cx="84" cy="1878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D42F5DD-6FC7-45B5-BB09-FC32C747DFE4}"/>
              </a:ext>
            </a:extLst>
          </p:cNvPr>
          <p:cNvCxnSpPr>
            <a:cxnSpLocks/>
            <a:stCxn id="23" idx="2"/>
            <a:endCxn id="24" idx="0"/>
          </p:cNvCxnSpPr>
          <p:nvPr/>
        </p:nvCxnSpPr>
        <p:spPr>
          <a:xfrm flipH="1">
            <a:off x="5607917" y="6964077"/>
            <a:ext cx="2198" cy="1878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546D10E0-A112-41E4-8F53-0140FD1D001A}"/>
              </a:ext>
            </a:extLst>
          </p:cNvPr>
          <p:cNvCxnSpPr>
            <a:cxnSpLocks/>
          </p:cNvCxnSpPr>
          <p:nvPr/>
        </p:nvCxnSpPr>
        <p:spPr>
          <a:xfrm>
            <a:off x="5967244" y="7355473"/>
            <a:ext cx="2011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9F41662D-0089-40D4-943B-307FF163AD28}"/>
              </a:ext>
            </a:extLst>
          </p:cNvPr>
          <p:cNvCxnSpPr>
            <a:cxnSpLocks/>
          </p:cNvCxnSpPr>
          <p:nvPr/>
        </p:nvCxnSpPr>
        <p:spPr>
          <a:xfrm>
            <a:off x="6887010" y="7355473"/>
            <a:ext cx="19431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048EDD43-95F3-4C39-A96C-9CA7497C485F}"/>
              </a:ext>
            </a:extLst>
          </p:cNvPr>
          <p:cNvCxnSpPr>
            <a:cxnSpLocks/>
          </p:cNvCxnSpPr>
          <p:nvPr/>
        </p:nvCxnSpPr>
        <p:spPr>
          <a:xfrm>
            <a:off x="6896050" y="6719874"/>
            <a:ext cx="21917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88295925-0F7F-4B81-8818-B89DECE5592D}"/>
              </a:ext>
            </a:extLst>
          </p:cNvPr>
          <p:cNvCxnSpPr>
            <a:cxnSpLocks/>
          </p:cNvCxnSpPr>
          <p:nvPr/>
        </p:nvCxnSpPr>
        <p:spPr>
          <a:xfrm>
            <a:off x="7833875" y="6719874"/>
            <a:ext cx="18305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E206A024-D876-4FEA-AF46-06E9E8367DD0}"/>
              </a:ext>
            </a:extLst>
          </p:cNvPr>
          <p:cNvCxnSpPr>
            <a:cxnSpLocks/>
            <a:stCxn id="22" idx="0"/>
            <a:endCxn id="16" idx="2"/>
          </p:cNvCxnSpPr>
          <p:nvPr/>
        </p:nvCxnSpPr>
        <p:spPr>
          <a:xfrm flipV="1">
            <a:off x="8376255" y="6318776"/>
            <a:ext cx="0" cy="1975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E6706549-51AF-439B-85A2-1CD769BFBAEF}"/>
              </a:ext>
            </a:extLst>
          </p:cNvPr>
          <p:cNvCxnSpPr>
            <a:cxnSpLocks/>
            <a:stCxn id="25" idx="2"/>
            <a:endCxn id="27" idx="0"/>
          </p:cNvCxnSpPr>
          <p:nvPr/>
        </p:nvCxnSpPr>
        <p:spPr>
          <a:xfrm>
            <a:off x="6527683" y="7559055"/>
            <a:ext cx="1" cy="1918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C32F5E4D-89EB-4364-A2CD-1151D7A47E15}"/>
              </a:ext>
            </a:extLst>
          </p:cNvPr>
          <p:cNvCxnSpPr>
            <a:cxnSpLocks/>
            <a:stCxn id="27" idx="2"/>
            <a:endCxn id="28" idx="0"/>
          </p:cNvCxnSpPr>
          <p:nvPr/>
        </p:nvCxnSpPr>
        <p:spPr>
          <a:xfrm flipH="1">
            <a:off x="6527683" y="8208441"/>
            <a:ext cx="1" cy="1078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6F51585D-A797-4919-8D66-B2BF8D6BFFF3}"/>
              </a:ext>
            </a:extLst>
          </p:cNvPr>
          <p:cNvCxnSpPr>
            <a:cxnSpLocks/>
            <a:stCxn id="28" idx="3"/>
            <a:endCxn id="29" idx="1"/>
          </p:cNvCxnSpPr>
          <p:nvPr/>
        </p:nvCxnSpPr>
        <p:spPr>
          <a:xfrm>
            <a:off x="6887010" y="8519868"/>
            <a:ext cx="1988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809E6E0C-0210-4432-8B9E-FDC005DF8BBD}"/>
              </a:ext>
            </a:extLst>
          </p:cNvPr>
          <p:cNvCxnSpPr>
            <a:cxnSpLocks/>
            <a:stCxn id="18" idx="2"/>
            <a:endCxn id="30" idx="0"/>
          </p:cNvCxnSpPr>
          <p:nvPr/>
        </p:nvCxnSpPr>
        <p:spPr>
          <a:xfrm>
            <a:off x="10324306" y="6318776"/>
            <a:ext cx="0" cy="1723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5E856895-9AF4-4BC4-BECB-25C10810166D}"/>
              </a:ext>
            </a:extLst>
          </p:cNvPr>
          <p:cNvCxnSpPr>
            <a:cxnSpLocks/>
            <a:stCxn id="30" idx="2"/>
            <a:endCxn id="31" idx="0"/>
          </p:cNvCxnSpPr>
          <p:nvPr/>
        </p:nvCxnSpPr>
        <p:spPr>
          <a:xfrm flipH="1">
            <a:off x="10319786" y="6948618"/>
            <a:ext cx="4520" cy="203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D5FF7831-FAE9-4584-8CDE-70A3A1D07DB0}"/>
              </a:ext>
            </a:extLst>
          </p:cNvPr>
          <p:cNvCxnSpPr>
            <a:cxnSpLocks/>
          </p:cNvCxnSpPr>
          <p:nvPr/>
        </p:nvCxnSpPr>
        <p:spPr>
          <a:xfrm>
            <a:off x="10679113" y="7355473"/>
            <a:ext cx="2011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2A9FFFE4-6833-4249-AB04-17C881261AAC}"/>
              </a:ext>
            </a:extLst>
          </p:cNvPr>
          <p:cNvCxnSpPr>
            <a:cxnSpLocks/>
            <a:stCxn id="32" idx="0"/>
            <a:endCxn id="33" idx="2"/>
          </p:cNvCxnSpPr>
          <p:nvPr/>
        </p:nvCxnSpPr>
        <p:spPr>
          <a:xfrm flipV="1">
            <a:off x="11239552" y="6318776"/>
            <a:ext cx="4519" cy="8331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Connector: Elbow 55">
            <a:extLst>
              <a:ext uri="{FF2B5EF4-FFF2-40B4-BE49-F238E27FC236}">
                <a16:creationId xmlns:a16="http://schemas.microsoft.com/office/drawing/2014/main" id="{F3F5504C-BF04-4BDE-9A70-5591760553E2}"/>
              </a:ext>
            </a:extLst>
          </p:cNvPr>
          <p:cNvCxnSpPr>
            <a:cxnSpLocks/>
            <a:stCxn id="26" idx="3"/>
            <a:endCxn id="17" idx="2"/>
          </p:cNvCxnSpPr>
          <p:nvPr/>
        </p:nvCxnSpPr>
        <p:spPr>
          <a:xfrm flipV="1">
            <a:off x="7799976" y="6318776"/>
            <a:ext cx="1566166" cy="103669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Connector: Elbow 56">
            <a:extLst>
              <a:ext uri="{FF2B5EF4-FFF2-40B4-BE49-F238E27FC236}">
                <a16:creationId xmlns:a16="http://schemas.microsoft.com/office/drawing/2014/main" id="{25CAF7E9-74BB-4C91-8BD4-B473E645F503}"/>
              </a:ext>
            </a:extLst>
          </p:cNvPr>
          <p:cNvCxnSpPr>
            <a:cxnSpLocks/>
            <a:stCxn id="29" idx="3"/>
            <a:endCxn id="17" idx="2"/>
          </p:cNvCxnSpPr>
          <p:nvPr/>
        </p:nvCxnSpPr>
        <p:spPr>
          <a:xfrm flipV="1">
            <a:off x="7804537" y="6318776"/>
            <a:ext cx="1561605" cy="220109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698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2000"/>
                                        <p:tgtEl>
                                          <p:spTgt spid="1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2000"/>
                                        <p:tgtEl>
                                          <p:spTgt spid="14"/>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circle(in)">
                                      <p:cBhvr>
                                        <p:cTn id="13" dur="2000"/>
                                        <p:tgtEl>
                                          <p:spTgt spid="1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circle(in)">
                                      <p:cBhvr>
                                        <p:cTn id="16" dur="2000"/>
                                        <p:tgtEl>
                                          <p:spTgt spid="16"/>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circle(in)">
                                      <p:cBhvr>
                                        <p:cTn id="19" dur="2000"/>
                                        <p:tgtEl>
                                          <p:spTgt spid="17"/>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circle(in)">
                                      <p:cBhvr>
                                        <p:cTn id="22" dur="2000"/>
                                        <p:tgtEl>
                                          <p:spTgt spid="18"/>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circle(in)">
                                      <p:cBhvr>
                                        <p:cTn id="25" dur="2000"/>
                                        <p:tgtEl>
                                          <p:spTgt spid="19"/>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circle(in)">
                                      <p:cBhvr>
                                        <p:cTn id="28" dur="2000"/>
                                        <p:tgtEl>
                                          <p:spTgt spid="33"/>
                                        </p:tgtEl>
                                      </p:cBhvr>
                                    </p:animEffect>
                                  </p:childTnLst>
                                </p:cTn>
                              </p:par>
                              <p:par>
                                <p:cTn id="29" presetID="6" presetClass="entr" presetSubtype="16"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circle(in)">
                                      <p:cBhvr>
                                        <p:cTn id="31" dur="2000"/>
                                        <p:tgtEl>
                                          <p:spTgt spid="34"/>
                                        </p:tgtEl>
                                      </p:cBhvr>
                                    </p:animEffect>
                                  </p:childTnLst>
                                </p:cTn>
                              </p:par>
                              <p:par>
                                <p:cTn id="32" presetID="6" presetClass="entr" presetSubtype="16" fill="hold"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circle(in)">
                                      <p:cBhvr>
                                        <p:cTn id="34" dur="2000"/>
                                        <p:tgtEl>
                                          <p:spTgt spid="35"/>
                                        </p:tgtEl>
                                      </p:cBhvr>
                                    </p:animEffect>
                                  </p:childTnLst>
                                </p:cTn>
                              </p:par>
                              <p:par>
                                <p:cTn id="35" presetID="6" presetClass="entr" presetSubtype="16"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circle(in)">
                                      <p:cBhvr>
                                        <p:cTn id="37" dur="2000"/>
                                        <p:tgtEl>
                                          <p:spTgt spid="36"/>
                                        </p:tgtEl>
                                      </p:cBhvr>
                                    </p:animEffect>
                                  </p:childTnLst>
                                </p:cTn>
                              </p:par>
                              <p:par>
                                <p:cTn id="38" presetID="6" presetClass="entr" presetSubtype="16"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circle(in)">
                                      <p:cBhvr>
                                        <p:cTn id="40" dur="2000"/>
                                        <p:tgtEl>
                                          <p:spTgt spid="37"/>
                                        </p:tgtEl>
                                      </p:cBhvr>
                                    </p:animEffect>
                                  </p:childTnLst>
                                </p:cTn>
                              </p:par>
                              <p:par>
                                <p:cTn id="41" presetID="6" presetClass="entr" presetSubtype="16"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circle(in)">
                                      <p:cBhvr>
                                        <p:cTn id="43" dur="2000"/>
                                        <p:tgtEl>
                                          <p:spTgt spid="38"/>
                                        </p:tgtEl>
                                      </p:cBhvr>
                                    </p:animEffect>
                                  </p:childTnLst>
                                </p:cTn>
                              </p:par>
                              <p:par>
                                <p:cTn id="44" presetID="6" presetClass="entr" presetSubtype="16"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circle(in)">
                                      <p:cBhvr>
                                        <p:cTn id="46" dur="2000"/>
                                        <p:tgtEl>
                                          <p:spTgt spid="39"/>
                                        </p:tgtEl>
                                      </p:cBhvr>
                                    </p:animEffect>
                                  </p:childTnLst>
                                </p:cTn>
                              </p:par>
                              <p:par>
                                <p:cTn id="47" presetID="6" presetClass="entr" presetSubtype="16"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circle(in)">
                                      <p:cBhvr>
                                        <p:cTn id="49" dur="2000"/>
                                        <p:tgtEl>
                                          <p:spTgt spid="40"/>
                                        </p:tgtEl>
                                      </p:cBhvr>
                                    </p:animEffect>
                                  </p:childTnLst>
                                </p:cTn>
                              </p:par>
                            </p:childTnLst>
                          </p:cTn>
                        </p:par>
                        <p:par>
                          <p:cTn id="50" fill="hold">
                            <p:stCondLst>
                              <p:cond delay="2000"/>
                            </p:stCondLst>
                            <p:childTnLst>
                              <p:par>
                                <p:cTn id="51" presetID="6" presetClass="entr" presetSubtype="16" fill="hold" nodeType="afterEffect">
                                  <p:stCondLst>
                                    <p:cond delay="1000"/>
                                  </p:stCondLst>
                                  <p:childTnLst>
                                    <p:set>
                                      <p:cBhvr>
                                        <p:cTn id="52" dur="1" fill="hold">
                                          <p:stCondLst>
                                            <p:cond delay="0"/>
                                          </p:stCondLst>
                                        </p:cTn>
                                        <p:tgtEl>
                                          <p:spTgt spid="41"/>
                                        </p:tgtEl>
                                        <p:attrNameLst>
                                          <p:attrName>style.visibility</p:attrName>
                                        </p:attrNameLst>
                                      </p:cBhvr>
                                      <p:to>
                                        <p:strVal val="visible"/>
                                      </p:to>
                                    </p:set>
                                    <p:animEffect transition="in" filter="circle(in)">
                                      <p:cBhvr>
                                        <p:cTn id="53" dur="250"/>
                                        <p:tgtEl>
                                          <p:spTgt spid="41"/>
                                        </p:tgtEl>
                                      </p:cBhvr>
                                    </p:animEffect>
                                  </p:childTnLst>
                                </p:cTn>
                              </p:par>
                            </p:childTnLst>
                          </p:cTn>
                        </p:par>
                        <p:par>
                          <p:cTn id="54" fill="hold">
                            <p:stCondLst>
                              <p:cond delay="3250"/>
                            </p:stCondLst>
                            <p:childTnLst>
                              <p:par>
                                <p:cTn id="55" presetID="6" presetClass="entr" presetSubtype="16"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circle(in)">
                                      <p:cBhvr>
                                        <p:cTn id="57" dur="250"/>
                                        <p:tgtEl>
                                          <p:spTgt spid="20"/>
                                        </p:tgtEl>
                                      </p:cBhvr>
                                    </p:animEffect>
                                  </p:childTnLst>
                                </p:cTn>
                              </p:par>
                            </p:childTnLst>
                          </p:cTn>
                        </p:par>
                        <p:par>
                          <p:cTn id="58" fill="hold">
                            <p:stCondLst>
                              <p:cond delay="3500"/>
                            </p:stCondLst>
                            <p:childTnLst>
                              <p:par>
                                <p:cTn id="59" presetID="6" presetClass="entr" presetSubtype="16" fill="hold"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circle(in)">
                                      <p:cBhvr>
                                        <p:cTn id="61" dur="250"/>
                                        <p:tgtEl>
                                          <p:spTgt spid="46"/>
                                        </p:tgtEl>
                                      </p:cBhvr>
                                    </p:animEffect>
                                  </p:childTnLst>
                                </p:cTn>
                              </p:par>
                            </p:childTnLst>
                          </p:cTn>
                        </p:par>
                        <p:par>
                          <p:cTn id="62" fill="hold">
                            <p:stCondLst>
                              <p:cond delay="3750"/>
                            </p:stCondLst>
                            <p:childTnLst>
                              <p:par>
                                <p:cTn id="63" presetID="6" presetClass="entr" presetSubtype="16"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circle(in)">
                                      <p:cBhvr>
                                        <p:cTn id="65" dur="250"/>
                                        <p:tgtEl>
                                          <p:spTgt spid="21"/>
                                        </p:tgtEl>
                                      </p:cBhvr>
                                    </p:animEffect>
                                  </p:childTnLst>
                                </p:cTn>
                              </p:par>
                            </p:childTnLst>
                          </p:cTn>
                        </p:par>
                        <p:par>
                          <p:cTn id="66" fill="hold">
                            <p:stCondLst>
                              <p:cond delay="4000"/>
                            </p:stCondLst>
                            <p:childTnLst>
                              <p:par>
                                <p:cTn id="67" presetID="6" presetClass="entr" presetSubtype="16" fill="hold" nodeType="after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circle(in)">
                                      <p:cBhvr>
                                        <p:cTn id="69" dur="250"/>
                                        <p:tgtEl>
                                          <p:spTgt spid="47"/>
                                        </p:tgtEl>
                                      </p:cBhvr>
                                    </p:animEffect>
                                  </p:childTnLst>
                                </p:cTn>
                              </p:par>
                            </p:childTnLst>
                          </p:cTn>
                        </p:par>
                        <p:par>
                          <p:cTn id="70" fill="hold">
                            <p:stCondLst>
                              <p:cond delay="4250"/>
                            </p:stCondLst>
                            <p:childTnLst>
                              <p:par>
                                <p:cTn id="71" presetID="6" presetClass="entr" presetSubtype="16"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circle(in)">
                                      <p:cBhvr>
                                        <p:cTn id="73" dur="250"/>
                                        <p:tgtEl>
                                          <p:spTgt spid="22"/>
                                        </p:tgtEl>
                                      </p:cBhvr>
                                    </p:animEffect>
                                  </p:childTnLst>
                                </p:cTn>
                              </p:par>
                            </p:childTnLst>
                          </p:cTn>
                        </p:par>
                        <p:par>
                          <p:cTn id="74" fill="hold">
                            <p:stCondLst>
                              <p:cond delay="4500"/>
                            </p:stCondLst>
                            <p:childTnLst>
                              <p:par>
                                <p:cTn id="75" presetID="6" presetClass="entr" presetSubtype="16" fill="hold" nodeType="after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circle(in)">
                                      <p:cBhvr>
                                        <p:cTn id="77" dur="250"/>
                                        <p:tgtEl>
                                          <p:spTgt spid="48"/>
                                        </p:tgtEl>
                                      </p:cBhvr>
                                    </p:animEffect>
                                  </p:childTnLst>
                                </p:cTn>
                              </p:par>
                            </p:childTnLst>
                          </p:cTn>
                        </p:par>
                        <p:par>
                          <p:cTn id="78" fill="hold">
                            <p:stCondLst>
                              <p:cond delay="4750"/>
                            </p:stCondLst>
                            <p:childTnLst>
                              <p:par>
                                <p:cTn id="79" presetID="6" presetClass="entr" presetSubtype="16" fill="hold"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circle(in)">
                                      <p:cBhvr>
                                        <p:cTn id="81" dur="250"/>
                                        <p:tgtEl>
                                          <p:spTgt spid="42"/>
                                        </p:tgtEl>
                                      </p:cBhvr>
                                    </p:animEffect>
                                  </p:childTnLst>
                                </p:cTn>
                              </p:par>
                            </p:childTnLst>
                          </p:cTn>
                        </p:par>
                        <p:par>
                          <p:cTn id="82" fill="hold">
                            <p:stCondLst>
                              <p:cond delay="5000"/>
                            </p:stCondLst>
                            <p:childTnLst>
                              <p:par>
                                <p:cTn id="83" presetID="6" presetClass="entr" presetSubtype="16" fill="hold" grpId="0"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circle(in)">
                                      <p:cBhvr>
                                        <p:cTn id="85" dur="250"/>
                                        <p:tgtEl>
                                          <p:spTgt spid="23"/>
                                        </p:tgtEl>
                                      </p:cBhvr>
                                    </p:animEffect>
                                  </p:childTnLst>
                                </p:cTn>
                              </p:par>
                            </p:childTnLst>
                          </p:cTn>
                        </p:par>
                        <p:par>
                          <p:cTn id="86" fill="hold">
                            <p:stCondLst>
                              <p:cond delay="5250"/>
                            </p:stCondLst>
                            <p:childTnLst>
                              <p:par>
                                <p:cTn id="87" presetID="6" presetClass="entr" presetSubtype="16" fill="hold" nodeType="after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circle(in)">
                                      <p:cBhvr>
                                        <p:cTn id="89" dur="250"/>
                                        <p:tgtEl>
                                          <p:spTgt spid="43"/>
                                        </p:tgtEl>
                                      </p:cBhvr>
                                    </p:animEffect>
                                  </p:childTnLst>
                                </p:cTn>
                              </p:par>
                            </p:childTnLst>
                          </p:cTn>
                        </p:par>
                        <p:par>
                          <p:cTn id="90" fill="hold">
                            <p:stCondLst>
                              <p:cond delay="5500"/>
                            </p:stCondLst>
                            <p:childTnLst>
                              <p:par>
                                <p:cTn id="91" presetID="6" presetClass="entr" presetSubtype="16" fill="hold" grpId="0"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circle(in)">
                                      <p:cBhvr>
                                        <p:cTn id="93" dur="250"/>
                                        <p:tgtEl>
                                          <p:spTgt spid="24"/>
                                        </p:tgtEl>
                                      </p:cBhvr>
                                    </p:animEffect>
                                  </p:childTnLst>
                                </p:cTn>
                              </p:par>
                            </p:childTnLst>
                          </p:cTn>
                        </p:par>
                        <p:par>
                          <p:cTn id="94" fill="hold">
                            <p:stCondLst>
                              <p:cond delay="5750"/>
                            </p:stCondLst>
                            <p:childTnLst>
                              <p:par>
                                <p:cTn id="95" presetID="6" presetClass="entr" presetSubtype="16" fill="hold" nodeType="after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circle(in)">
                                      <p:cBhvr>
                                        <p:cTn id="97" dur="250"/>
                                        <p:tgtEl>
                                          <p:spTgt spid="44"/>
                                        </p:tgtEl>
                                      </p:cBhvr>
                                    </p:animEffect>
                                  </p:childTnLst>
                                </p:cTn>
                              </p:par>
                            </p:childTnLst>
                          </p:cTn>
                        </p:par>
                        <p:par>
                          <p:cTn id="98" fill="hold">
                            <p:stCondLst>
                              <p:cond delay="6000"/>
                            </p:stCondLst>
                            <p:childTnLst>
                              <p:par>
                                <p:cTn id="99" presetID="6" presetClass="entr" presetSubtype="16" fill="hold" grpId="0" nodeType="after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circle(in)">
                                      <p:cBhvr>
                                        <p:cTn id="101" dur="250"/>
                                        <p:tgtEl>
                                          <p:spTgt spid="25"/>
                                        </p:tgtEl>
                                      </p:cBhvr>
                                    </p:animEffect>
                                  </p:childTnLst>
                                </p:cTn>
                              </p:par>
                            </p:childTnLst>
                          </p:cTn>
                        </p:par>
                        <p:par>
                          <p:cTn id="102" fill="hold">
                            <p:stCondLst>
                              <p:cond delay="6250"/>
                            </p:stCondLst>
                            <p:childTnLst>
                              <p:par>
                                <p:cTn id="103" presetID="6" presetClass="entr" presetSubtype="16" fill="hold" nodeType="after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circle(in)">
                                      <p:cBhvr>
                                        <p:cTn id="105" dur="250"/>
                                        <p:tgtEl>
                                          <p:spTgt spid="45"/>
                                        </p:tgtEl>
                                      </p:cBhvr>
                                    </p:animEffect>
                                  </p:childTnLst>
                                </p:cTn>
                              </p:par>
                            </p:childTnLst>
                          </p:cTn>
                        </p:par>
                        <p:par>
                          <p:cTn id="106" fill="hold">
                            <p:stCondLst>
                              <p:cond delay="6500"/>
                            </p:stCondLst>
                            <p:childTnLst>
                              <p:par>
                                <p:cTn id="107" presetID="6" presetClass="entr" presetSubtype="16" fill="hold" grpId="0" nodeType="after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circle(in)">
                                      <p:cBhvr>
                                        <p:cTn id="109" dur="250"/>
                                        <p:tgtEl>
                                          <p:spTgt spid="26"/>
                                        </p:tgtEl>
                                      </p:cBhvr>
                                    </p:animEffect>
                                  </p:childTnLst>
                                </p:cTn>
                              </p:par>
                            </p:childTnLst>
                          </p:cTn>
                        </p:par>
                        <p:par>
                          <p:cTn id="110" fill="hold">
                            <p:stCondLst>
                              <p:cond delay="6750"/>
                            </p:stCondLst>
                            <p:childTnLst>
                              <p:par>
                                <p:cTn id="111" presetID="6" presetClass="entr" presetSubtype="16" fill="hold" nodeType="after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circle(in)">
                                      <p:cBhvr>
                                        <p:cTn id="113" dur="250"/>
                                        <p:tgtEl>
                                          <p:spTgt spid="56"/>
                                        </p:tgtEl>
                                      </p:cBhvr>
                                    </p:animEffect>
                                  </p:childTnLst>
                                </p:cTn>
                              </p:par>
                            </p:childTnLst>
                          </p:cTn>
                        </p:par>
                        <p:par>
                          <p:cTn id="114" fill="hold">
                            <p:stCondLst>
                              <p:cond delay="7000"/>
                            </p:stCondLst>
                            <p:childTnLst>
                              <p:par>
                                <p:cTn id="115" presetID="6" presetClass="entr" presetSubtype="16" fill="hold" nodeType="afterEffect">
                                  <p:stCondLst>
                                    <p:cond delay="0"/>
                                  </p:stCondLst>
                                  <p:childTnLst>
                                    <p:set>
                                      <p:cBhvr>
                                        <p:cTn id="116" dur="1" fill="hold">
                                          <p:stCondLst>
                                            <p:cond delay="0"/>
                                          </p:stCondLst>
                                        </p:cTn>
                                        <p:tgtEl>
                                          <p:spTgt spid="49"/>
                                        </p:tgtEl>
                                        <p:attrNameLst>
                                          <p:attrName>style.visibility</p:attrName>
                                        </p:attrNameLst>
                                      </p:cBhvr>
                                      <p:to>
                                        <p:strVal val="visible"/>
                                      </p:to>
                                    </p:set>
                                    <p:animEffect transition="in" filter="circle(in)">
                                      <p:cBhvr>
                                        <p:cTn id="117" dur="250"/>
                                        <p:tgtEl>
                                          <p:spTgt spid="49"/>
                                        </p:tgtEl>
                                      </p:cBhvr>
                                    </p:animEffect>
                                  </p:childTnLst>
                                </p:cTn>
                              </p:par>
                            </p:childTnLst>
                          </p:cTn>
                        </p:par>
                        <p:par>
                          <p:cTn id="118" fill="hold">
                            <p:stCondLst>
                              <p:cond delay="7250"/>
                            </p:stCondLst>
                            <p:childTnLst>
                              <p:par>
                                <p:cTn id="119" presetID="6" presetClass="entr" presetSubtype="16" fill="hold" grpId="0" nodeType="afterEffect">
                                  <p:stCondLst>
                                    <p:cond delay="0"/>
                                  </p:stCondLst>
                                  <p:childTnLst>
                                    <p:set>
                                      <p:cBhvr>
                                        <p:cTn id="120" dur="1" fill="hold">
                                          <p:stCondLst>
                                            <p:cond delay="0"/>
                                          </p:stCondLst>
                                        </p:cTn>
                                        <p:tgtEl>
                                          <p:spTgt spid="27"/>
                                        </p:tgtEl>
                                        <p:attrNameLst>
                                          <p:attrName>style.visibility</p:attrName>
                                        </p:attrNameLst>
                                      </p:cBhvr>
                                      <p:to>
                                        <p:strVal val="visible"/>
                                      </p:to>
                                    </p:set>
                                    <p:animEffect transition="in" filter="circle(in)">
                                      <p:cBhvr>
                                        <p:cTn id="121" dur="250"/>
                                        <p:tgtEl>
                                          <p:spTgt spid="27"/>
                                        </p:tgtEl>
                                      </p:cBhvr>
                                    </p:animEffect>
                                  </p:childTnLst>
                                </p:cTn>
                              </p:par>
                            </p:childTnLst>
                          </p:cTn>
                        </p:par>
                        <p:par>
                          <p:cTn id="122" fill="hold">
                            <p:stCondLst>
                              <p:cond delay="7500"/>
                            </p:stCondLst>
                            <p:childTnLst>
                              <p:par>
                                <p:cTn id="123" presetID="6" presetClass="entr" presetSubtype="16" fill="hold" nodeType="afterEffect">
                                  <p:stCondLst>
                                    <p:cond delay="0"/>
                                  </p:stCondLst>
                                  <p:childTnLst>
                                    <p:set>
                                      <p:cBhvr>
                                        <p:cTn id="124" dur="1" fill="hold">
                                          <p:stCondLst>
                                            <p:cond delay="0"/>
                                          </p:stCondLst>
                                        </p:cTn>
                                        <p:tgtEl>
                                          <p:spTgt spid="50"/>
                                        </p:tgtEl>
                                        <p:attrNameLst>
                                          <p:attrName>style.visibility</p:attrName>
                                        </p:attrNameLst>
                                      </p:cBhvr>
                                      <p:to>
                                        <p:strVal val="visible"/>
                                      </p:to>
                                    </p:set>
                                    <p:animEffect transition="in" filter="circle(in)">
                                      <p:cBhvr>
                                        <p:cTn id="125" dur="250"/>
                                        <p:tgtEl>
                                          <p:spTgt spid="50"/>
                                        </p:tgtEl>
                                      </p:cBhvr>
                                    </p:animEffect>
                                  </p:childTnLst>
                                </p:cTn>
                              </p:par>
                            </p:childTnLst>
                          </p:cTn>
                        </p:par>
                        <p:par>
                          <p:cTn id="126" fill="hold">
                            <p:stCondLst>
                              <p:cond delay="7750"/>
                            </p:stCondLst>
                            <p:childTnLst>
                              <p:par>
                                <p:cTn id="127" presetID="6" presetClass="entr" presetSubtype="16" fill="hold" grpId="0" nodeType="after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circle(in)">
                                      <p:cBhvr>
                                        <p:cTn id="129" dur="250"/>
                                        <p:tgtEl>
                                          <p:spTgt spid="28"/>
                                        </p:tgtEl>
                                      </p:cBhvr>
                                    </p:animEffect>
                                  </p:childTnLst>
                                </p:cTn>
                              </p:par>
                            </p:childTnLst>
                          </p:cTn>
                        </p:par>
                        <p:par>
                          <p:cTn id="130" fill="hold">
                            <p:stCondLst>
                              <p:cond delay="8000"/>
                            </p:stCondLst>
                            <p:childTnLst>
                              <p:par>
                                <p:cTn id="131" presetID="6" presetClass="entr" presetSubtype="16" fill="hold" nodeType="afterEffect">
                                  <p:stCondLst>
                                    <p:cond delay="0"/>
                                  </p:stCondLst>
                                  <p:childTnLst>
                                    <p:set>
                                      <p:cBhvr>
                                        <p:cTn id="132" dur="1" fill="hold">
                                          <p:stCondLst>
                                            <p:cond delay="0"/>
                                          </p:stCondLst>
                                        </p:cTn>
                                        <p:tgtEl>
                                          <p:spTgt spid="51"/>
                                        </p:tgtEl>
                                        <p:attrNameLst>
                                          <p:attrName>style.visibility</p:attrName>
                                        </p:attrNameLst>
                                      </p:cBhvr>
                                      <p:to>
                                        <p:strVal val="visible"/>
                                      </p:to>
                                    </p:set>
                                    <p:animEffect transition="in" filter="circle(in)">
                                      <p:cBhvr>
                                        <p:cTn id="133" dur="250"/>
                                        <p:tgtEl>
                                          <p:spTgt spid="51"/>
                                        </p:tgtEl>
                                      </p:cBhvr>
                                    </p:animEffect>
                                  </p:childTnLst>
                                </p:cTn>
                              </p:par>
                            </p:childTnLst>
                          </p:cTn>
                        </p:par>
                        <p:par>
                          <p:cTn id="134" fill="hold">
                            <p:stCondLst>
                              <p:cond delay="8250"/>
                            </p:stCondLst>
                            <p:childTnLst>
                              <p:par>
                                <p:cTn id="135" presetID="6" presetClass="entr" presetSubtype="16" fill="hold" grpId="0" nodeType="afterEffect">
                                  <p:stCondLst>
                                    <p:cond delay="0"/>
                                  </p:stCondLst>
                                  <p:childTnLst>
                                    <p:set>
                                      <p:cBhvr>
                                        <p:cTn id="136" dur="1" fill="hold">
                                          <p:stCondLst>
                                            <p:cond delay="0"/>
                                          </p:stCondLst>
                                        </p:cTn>
                                        <p:tgtEl>
                                          <p:spTgt spid="29"/>
                                        </p:tgtEl>
                                        <p:attrNameLst>
                                          <p:attrName>style.visibility</p:attrName>
                                        </p:attrNameLst>
                                      </p:cBhvr>
                                      <p:to>
                                        <p:strVal val="visible"/>
                                      </p:to>
                                    </p:set>
                                    <p:animEffect transition="in" filter="circle(in)">
                                      <p:cBhvr>
                                        <p:cTn id="137" dur="250"/>
                                        <p:tgtEl>
                                          <p:spTgt spid="29"/>
                                        </p:tgtEl>
                                      </p:cBhvr>
                                    </p:animEffect>
                                  </p:childTnLst>
                                </p:cTn>
                              </p:par>
                            </p:childTnLst>
                          </p:cTn>
                        </p:par>
                        <p:par>
                          <p:cTn id="138" fill="hold">
                            <p:stCondLst>
                              <p:cond delay="8500"/>
                            </p:stCondLst>
                            <p:childTnLst>
                              <p:par>
                                <p:cTn id="139" presetID="6" presetClass="entr" presetSubtype="16" fill="hold" nodeType="afterEffect">
                                  <p:stCondLst>
                                    <p:cond delay="0"/>
                                  </p:stCondLst>
                                  <p:childTnLst>
                                    <p:set>
                                      <p:cBhvr>
                                        <p:cTn id="140" dur="1" fill="hold">
                                          <p:stCondLst>
                                            <p:cond delay="0"/>
                                          </p:stCondLst>
                                        </p:cTn>
                                        <p:tgtEl>
                                          <p:spTgt spid="57"/>
                                        </p:tgtEl>
                                        <p:attrNameLst>
                                          <p:attrName>style.visibility</p:attrName>
                                        </p:attrNameLst>
                                      </p:cBhvr>
                                      <p:to>
                                        <p:strVal val="visible"/>
                                      </p:to>
                                    </p:set>
                                    <p:animEffect transition="in" filter="circle(in)">
                                      <p:cBhvr>
                                        <p:cTn id="141" dur="250"/>
                                        <p:tgtEl>
                                          <p:spTgt spid="57"/>
                                        </p:tgtEl>
                                      </p:cBhvr>
                                    </p:animEffect>
                                  </p:childTnLst>
                                </p:cTn>
                              </p:par>
                            </p:childTnLst>
                          </p:cTn>
                        </p:par>
                        <p:par>
                          <p:cTn id="142" fill="hold">
                            <p:stCondLst>
                              <p:cond delay="8750"/>
                            </p:stCondLst>
                            <p:childTnLst>
                              <p:par>
                                <p:cTn id="143" presetID="6" presetClass="entr" presetSubtype="16" fill="hold" grpId="0" nodeType="afterEffect">
                                  <p:stCondLst>
                                    <p:cond delay="0"/>
                                  </p:stCondLst>
                                  <p:childTnLst>
                                    <p:set>
                                      <p:cBhvr>
                                        <p:cTn id="144" dur="1" fill="hold">
                                          <p:stCondLst>
                                            <p:cond delay="0"/>
                                          </p:stCondLst>
                                        </p:cTn>
                                        <p:tgtEl>
                                          <p:spTgt spid="30"/>
                                        </p:tgtEl>
                                        <p:attrNameLst>
                                          <p:attrName>style.visibility</p:attrName>
                                        </p:attrNameLst>
                                      </p:cBhvr>
                                      <p:to>
                                        <p:strVal val="visible"/>
                                      </p:to>
                                    </p:set>
                                    <p:animEffect transition="in" filter="circle(in)">
                                      <p:cBhvr>
                                        <p:cTn id="145" dur="250"/>
                                        <p:tgtEl>
                                          <p:spTgt spid="30"/>
                                        </p:tgtEl>
                                      </p:cBhvr>
                                    </p:animEffect>
                                  </p:childTnLst>
                                </p:cTn>
                              </p:par>
                            </p:childTnLst>
                          </p:cTn>
                        </p:par>
                        <p:par>
                          <p:cTn id="146" fill="hold">
                            <p:stCondLst>
                              <p:cond delay="9000"/>
                            </p:stCondLst>
                            <p:childTnLst>
                              <p:par>
                                <p:cTn id="147" presetID="6" presetClass="entr" presetSubtype="16" fill="hold" grpId="0" nodeType="afterEffect">
                                  <p:stCondLst>
                                    <p:cond delay="0"/>
                                  </p:stCondLst>
                                  <p:childTnLst>
                                    <p:set>
                                      <p:cBhvr>
                                        <p:cTn id="148" dur="1" fill="hold">
                                          <p:stCondLst>
                                            <p:cond delay="0"/>
                                          </p:stCondLst>
                                        </p:cTn>
                                        <p:tgtEl>
                                          <p:spTgt spid="31"/>
                                        </p:tgtEl>
                                        <p:attrNameLst>
                                          <p:attrName>style.visibility</p:attrName>
                                        </p:attrNameLst>
                                      </p:cBhvr>
                                      <p:to>
                                        <p:strVal val="visible"/>
                                      </p:to>
                                    </p:set>
                                    <p:animEffect transition="in" filter="circle(in)">
                                      <p:cBhvr>
                                        <p:cTn id="149" dur="250"/>
                                        <p:tgtEl>
                                          <p:spTgt spid="31"/>
                                        </p:tgtEl>
                                      </p:cBhvr>
                                    </p:animEffect>
                                  </p:childTnLst>
                                </p:cTn>
                              </p:par>
                            </p:childTnLst>
                          </p:cTn>
                        </p:par>
                        <p:par>
                          <p:cTn id="150" fill="hold">
                            <p:stCondLst>
                              <p:cond delay="9250"/>
                            </p:stCondLst>
                            <p:childTnLst>
                              <p:par>
                                <p:cTn id="151" presetID="6" presetClass="entr" presetSubtype="16" fill="hold" grpId="0" nodeType="afterEffect">
                                  <p:stCondLst>
                                    <p:cond delay="0"/>
                                  </p:stCondLst>
                                  <p:childTnLst>
                                    <p:set>
                                      <p:cBhvr>
                                        <p:cTn id="152" dur="1" fill="hold">
                                          <p:stCondLst>
                                            <p:cond delay="0"/>
                                          </p:stCondLst>
                                        </p:cTn>
                                        <p:tgtEl>
                                          <p:spTgt spid="32"/>
                                        </p:tgtEl>
                                        <p:attrNameLst>
                                          <p:attrName>style.visibility</p:attrName>
                                        </p:attrNameLst>
                                      </p:cBhvr>
                                      <p:to>
                                        <p:strVal val="visible"/>
                                      </p:to>
                                    </p:set>
                                    <p:animEffect transition="in" filter="circle(in)">
                                      <p:cBhvr>
                                        <p:cTn id="153" dur="250"/>
                                        <p:tgtEl>
                                          <p:spTgt spid="32"/>
                                        </p:tgtEl>
                                      </p:cBhvr>
                                    </p:animEffect>
                                  </p:childTnLst>
                                </p:cTn>
                              </p:par>
                            </p:childTnLst>
                          </p:cTn>
                        </p:par>
                        <p:par>
                          <p:cTn id="154" fill="hold">
                            <p:stCondLst>
                              <p:cond delay="9500"/>
                            </p:stCondLst>
                            <p:childTnLst>
                              <p:par>
                                <p:cTn id="155" presetID="6" presetClass="entr" presetSubtype="16" fill="hold" nodeType="afterEffect">
                                  <p:stCondLst>
                                    <p:cond delay="0"/>
                                  </p:stCondLst>
                                  <p:childTnLst>
                                    <p:set>
                                      <p:cBhvr>
                                        <p:cTn id="156" dur="1" fill="hold">
                                          <p:stCondLst>
                                            <p:cond delay="0"/>
                                          </p:stCondLst>
                                        </p:cTn>
                                        <p:tgtEl>
                                          <p:spTgt spid="52"/>
                                        </p:tgtEl>
                                        <p:attrNameLst>
                                          <p:attrName>style.visibility</p:attrName>
                                        </p:attrNameLst>
                                      </p:cBhvr>
                                      <p:to>
                                        <p:strVal val="visible"/>
                                      </p:to>
                                    </p:set>
                                    <p:animEffect transition="in" filter="circle(in)">
                                      <p:cBhvr>
                                        <p:cTn id="157" dur="250"/>
                                        <p:tgtEl>
                                          <p:spTgt spid="52"/>
                                        </p:tgtEl>
                                      </p:cBhvr>
                                    </p:animEffect>
                                  </p:childTnLst>
                                </p:cTn>
                              </p:par>
                            </p:childTnLst>
                          </p:cTn>
                        </p:par>
                        <p:par>
                          <p:cTn id="158" fill="hold">
                            <p:stCondLst>
                              <p:cond delay="9750"/>
                            </p:stCondLst>
                            <p:childTnLst>
                              <p:par>
                                <p:cTn id="159" presetID="6" presetClass="entr" presetSubtype="16" fill="hold" nodeType="afterEffect">
                                  <p:stCondLst>
                                    <p:cond delay="0"/>
                                  </p:stCondLst>
                                  <p:childTnLst>
                                    <p:set>
                                      <p:cBhvr>
                                        <p:cTn id="160" dur="1" fill="hold">
                                          <p:stCondLst>
                                            <p:cond delay="0"/>
                                          </p:stCondLst>
                                        </p:cTn>
                                        <p:tgtEl>
                                          <p:spTgt spid="53"/>
                                        </p:tgtEl>
                                        <p:attrNameLst>
                                          <p:attrName>style.visibility</p:attrName>
                                        </p:attrNameLst>
                                      </p:cBhvr>
                                      <p:to>
                                        <p:strVal val="visible"/>
                                      </p:to>
                                    </p:set>
                                    <p:animEffect transition="in" filter="circle(in)">
                                      <p:cBhvr>
                                        <p:cTn id="161" dur="250"/>
                                        <p:tgtEl>
                                          <p:spTgt spid="53"/>
                                        </p:tgtEl>
                                      </p:cBhvr>
                                    </p:animEffect>
                                  </p:childTnLst>
                                </p:cTn>
                              </p:par>
                            </p:childTnLst>
                          </p:cTn>
                        </p:par>
                        <p:par>
                          <p:cTn id="162" fill="hold">
                            <p:stCondLst>
                              <p:cond delay="10000"/>
                            </p:stCondLst>
                            <p:childTnLst>
                              <p:par>
                                <p:cTn id="163" presetID="6" presetClass="entr" presetSubtype="16" fill="hold" nodeType="afterEffect">
                                  <p:stCondLst>
                                    <p:cond delay="0"/>
                                  </p:stCondLst>
                                  <p:childTnLst>
                                    <p:set>
                                      <p:cBhvr>
                                        <p:cTn id="164" dur="1" fill="hold">
                                          <p:stCondLst>
                                            <p:cond delay="0"/>
                                          </p:stCondLst>
                                        </p:cTn>
                                        <p:tgtEl>
                                          <p:spTgt spid="54"/>
                                        </p:tgtEl>
                                        <p:attrNameLst>
                                          <p:attrName>style.visibility</p:attrName>
                                        </p:attrNameLst>
                                      </p:cBhvr>
                                      <p:to>
                                        <p:strVal val="visible"/>
                                      </p:to>
                                    </p:set>
                                    <p:animEffect transition="in" filter="circle(in)">
                                      <p:cBhvr>
                                        <p:cTn id="165" dur="250"/>
                                        <p:tgtEl>
                                          <p:spTgt spid="54"/>
                                        </p:tgtEl>
                                      </p:cBhvr>
                                    </p:animEffect>
                                  </p:childTnLst>
                                </p:cTn>
                              </p:par>
                            </p:childTnLst>
                          </p:cTn>
                        </p:par>
                        <p:par>
                          <p:cTn id="166" fill="hold">
                            <p:stCondLst>
                              <p:cond delay="10250"/>
                            </p:stCondLst>
                            <p:childTnLst>
                              <p:par>
                                <p:cTn id="167" presetID="6" presetClass="entr" presetSubtype="16" fill="hold" nodeType="afterEffect">
                                  <p:stCondLst>
                                    <p:cond delay="0"/>
                                  </p:stCondLst>
                                  <p:childTnLst>
                                    <p:set>
                                      <p:cBhvr>
                                        <p:cTn id="168" dur="1" fill="hold">
                                          <p:stCondLst>
                                            <p:cond delay="0"/>
                                          </p:stCondLst>
                                        </p:cTn>
                                        <p:tgtEl>
                                          <p:spTgt spid="55"/>
                                        </p:tgtEl>
                                        <p:attrNameLst>
                                          <p:attrName>style.visibility</p:attrName>
                                        </p:attrNameLst>
                                      </p:cBhvr>
                                      <p:to>
                                        <p:strVal val="visible"/>
                                      </p:to>
                                    </p:set>
                                    <p:animEffect transition="in" filter="circle(in)">
                                      <p:cBhvr>
                                        <p:cTn id="169" dur="2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C465EFA2-0F19-49DB-BAD9-EA90B16CBF3F}"/>
              </a:ext>
            </a:extLst>
          </p:cNvPr>
          <p:cNvSpPr/>
          <p:nvPr/>
        </p:nvSpPr>
        <p:spPr>
          <a:xfrm>
            <a:off x="1291271" y="5780129"/>
            <a:ext cx="6474028" cy="236238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D8AFA60C-AD43-4FE9-937F-B31201D48FAF}"/>
              </a:ext>
            </a:extLst>
          </p:cNvPr>
          <p:cNvSpPr/>
          <p:nvPr/>
        </p:nvSpPr>
        <p:spPr>
          <a:xfrm>
            <a:off x="7272377" y="5154185"/>
            <a:ext cx="8051407" cy="298833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D3C6375A-9535-42AF-87BF-EA969DA56778}"/>
              </a:ext>
            </a:extLst>
          </p:cNvPr>
          <p:cNvSpPr/>
          <p:nvPr/>
        </p:nvSpPr>
        <p:spPr>
          <a:xfrm>
            <a:off x="1291269" y="4304535"/>
            <a:ext cx="14032516" cy="853144"/>
          </a:xfrm>
          <a:prstGeom prst="rect">
            <a:avLst/>
          </a:prstGeom>
          <a:solidFill>
            <a:srgbClr val="FFFF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8BAD553-9EFB-4998-A2BC-3795CD45B8CF}"/>
              </a:ext>
            </a:extLst>
          </p:cNvPr>
          <p:cNvSpPr/>
          <p:nvPr/>
        </p:nvSpPr>
        <p:spPr>
          <a:xfrm>
            <a:off x="1291270" y="5102791"/>
            <a:ext cx="10513407" cy="838379"/>
          </a:xfrm>
          <a:prstGeom prst="rect">
            <a:avLst/>
          </a:prstGeom>
          <a:solidFill>
            <a:srgbClr val="FFFF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9429B38-D9A7-490B-9ABA-B8BF99203B24}"/>
              </a:ext>
            </a:extLst>
          </p:cNvPr>
          <p:cNvSpPr>
            <a:spLocks noGrp="1"/>
          </p:cNvSpPr>
          <p:nvPr>
            <p:ph type="sldNum" sz="quarter" idx="12"/>
          </p:nvPr>
        </p:nvSpPr>
        <p:spPr/>
        <p:txBody>
          <a:bodyPr/>
          <a:lstStyle/>
          <a:p>
            <a:fld id="{D5C4A46E-A879-4A9B-B27D-C9198694D6C1}" type="slidenum">
              <a:rPr lang="en-US" smtClean="0"/>
              <a:pPr/>
              <a:t>23</a:t>
            </a:fld>
            <a:endParaRPr lang="en-US" dirty="0"/>
          </a:p>
        </p:txBody>
      </p:sp>
      <p:sp>
        <p:nvSpPr>
          <p:cNvPr id="7" name="Title 1">
            <a:extLst>
              <a:ext uri="{FF2B5EF4-FFF2-40B4-BE49-F238E27FC236}">
                <a16:creationId xmlns:a16="http://schemas.microsoft.com/office/drawing/2014/main" id="{77791F2C-9AFF-4497-A378-635B464BCA0B}"/>
              </a:ext>
            </a:extLst>
          </p:cNvPr>
          <p:cNvSpPr>
            <a:spLocks noGrp="1"/>
          </p:cNvSpPr>
          <p:nvPr>
            <p:ph type="title"/>
          </p:nvPr>
        </p:nvSpPr>
        <p:spPr>
          <a:xfrm>
            <a:off x="616356" y="417444"/>
            <a:ext cx="16093440" cy="854765"/>
          </a:xfrm>
        </p:spPr>
        <p:txBody>
          <a:bodyPr/>
          <a:lstStyle/>
          <a:p>
            <a:r>
              <a:rPr lang="en-US" sz="5400" dirty="0">
                <a:solidFill>
                  <a:srgbClr val="0070C0"/>
                </a:solidFill>
              </a:rPr>
              <a:t>Apply the 80/20 Rule</a:t>
            </a:r>
            <a:endParaRPr lang="en-US" sz="3600" dirty="0">
              <a:solidFill>
                <a:srgbClr val="0070C0"/>
              </a:solidFill>
            </a:endParaRPr>
          </a:p>
        </p:txBody>
      </p:sp>
      <p:sp>
        <p:nvSpPr>
          <p:cNvPr id="14" name="TextBox 13">
            <a:extLst>
              <a:ext uri="{FF2B5EF4-FFF2-40B4-BE49-F238E27FC236}">
                <a16:creationId xmlns:a16="http://schemas.microsoft.com/office/drawing/2014/main" id="{B4229A2C-5796-4FE9-AAEB-EED9F986220A}"/>
              </a:ext>
            </a:extLst>
          </p:cNvPr>
          <p:cNvSpPr txBox="1"/>
          <p:nvPr/>
        </p:nvSpPr>
        <p:spPr>
          <a:xfrm>
            <a:off x="511042" y="1637021"/>
            <a:ext cx="16594406"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t>Scope the project to automate the most common scenarios</a:t>
            </a:r>
          </a:p>
          <a:p>
            <a:pPr marL="457200" indent="-457200">
              <a:buFont typeface="Arial" panose="020B0604020202020204" pitchFamily="34" charset="0"/>
              <a:buChar char="•"/>
            </a:pPr>
            <a:r>
              <a:rPr lang="en-US" sz="3200" dirty="0"/>
              <a:t>A majority of cases typically involve a minority of scenarios</a:t>
            </a:r>
          </a:p>
          <a:p>
            <a:pPr marL="457200" indent="-457200">
              <a:buFont typeface="Arial" panose="020B0604020202020204" pitchFamily="34" charset="0"/>
              <a:buChar char="•"/>
            </a:pPr>
            <a:r>
              <a:rPr lang="en-US" sz="3200" dirty="0"/>
              <a:t>Make it clear in your FRA how to identify the scenarios that are within scope for automation</a:t>
            </a:r>
          </a:p>
          <a:p>
            <a:pPr marL="457200" indent="-457200">
              <a:buFont typeface="Arial" panose="020B0604020202020204" pitchFamily="34" charset="0"/>
              <a:buChar char="•"/>
            </a:pPr>
            <a:r>
              <a:rPr lang="en-US" sz="3200" dirty="0"/>
              <a:t>Scenarios that are uncommon may be passed off to humans to complete</a:t>
            </a:r>
          </a:p>
        </p:txBody>
      </p:sp>
      <p:grpSp>
        <p:nvGrpSpPr>
          <p:cNvPr id="126" name="Group 125">
            <a:extLst>
              <a:ext uri="{FF2B5EF4-FFF2-40B4-BE49-F238E27FC236}">
                <a16:creationId xmlns:a16="http://schemas.microsoft.com/office/drawing/2014/main" id="{E7BB490B-B098-4D8C-A1E3-758A48F6BCAD}"/>
              </a:ext>
            </a:extLst>
          </p:cNvPr>
          <p:cNvGrpSpPr/>
          <p:nvPr/>
        </p:nvGrpSpPr>
        <p:grpSpPr>
          <a:xfrm>
            <a:off x="6241357" y="4492581"/>
            <a:ext cx="8652825" cy="3497126"/>
            <a:chOff x="795560" y="1911879"/>
            <a:chExt cx="15325457" cy="5906696"/>
          </a:xfrm>
        </p:grpSpPr>
        <p:sp>
          <p:nvSpPr>
            <p:cNvPr id="2" name="Rectangle 1">
              <a:extLst>
                <a:ext uri="{FF2B5EF4-FFF2-40B4-BE49-F238E27FC236}">
                  <a16:creationId xmlns:a16="http://schemas.microsoft.com/office/drawing/2014/main" id="{9048E75B-B86E-45A0-AA9A-94388C74609E}"/>
                </a:ext>
              </a:extLst>
            </p:cNvPr>
            <p:cNvSpPr/>
            <p:nvPr/>
          </p:nvSpPr>
          <p:spPr>
            <a:xfrm>
              <a:off x="795560" y="1964267"/>
              <a:ext cx="1514475" cy="84772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A906A7F-EFFA-4AC0-85E5-9B9EB60195EE}"/>
                </a:ext>
              </a:extLst>
            </p:cNvPr>
            <p:cNvSpPr/>
            <p:nvPr/>
          </p:nvSpPr>
          <p:spPr>
            <a:xfrm>
              <a:off x="2733852" y="1964267"/>
              <a:ext cx="1514475" cy="84772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4089F1-CCC9-4E1B-9138-39B9E0981954}"/>
                </a:ext>
              </a:extLst>
            </p:cNvPr>
            <p:cNvSpPr/>
            <p:nvPr/>
          </p:nvSpPr>
          <p:spPr>
            <a:xfrm>
              <a:off x="6610350" y="1964267"/>
              <a:ext cx="1514475" cy="84772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E00C156-192D-4912-85D4-0B8AD32E6D15}"/>
                </a:ext>
              </a:extLst>
            </p:cNvPr>
            <p:cNvSpPr/>
            <p:nvPr/>
          </p:nvSpPr>
          <p:spPr>
            <a:xfrm>
              <a:off x="8562975" y="1964267"/>
              <a:ext cx="1514475" cy="84772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7A668F-922B-4881-A4FF-E75D607B3179}"/>
                </a:ext>
              </a:extLst>
            </p:cNvPr>
            <p:cNvSpPr/>
            <p:nvPr/>
          </p:nvSpPr>
          <p:spPr>
            <a:xfrm>
              <a:off x="10649038" y="1964267"/>
              <a:ext cx="1514475" cy="84772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DC89726-D324-4FCB-986C-6092A2A51C5B}"/>
                </a:ext>
              </a:extLst>
            </p:cNvPr>
            <p:cNvSpPr/>
            <p:nvPr/>
          </p:nvSpPr>
          <p:spPr>
            <a:xfrm>
              <a:off x="12668250" y="1964267"/>
              <a:ext cx="1514475" cy="84772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 name="Flowchart: Decision 2">
              <a:extLst>
                <a:ext uri="{FF2B5EF4-FFF2-40B4-BE49-F238E27FC236}">
                  <a16:creationId xmlns:a16="http://schemas.microsoft.com/office/drawing/2014/main" id="{A5BD54D0-09B5-4063-8300-403C1CB56565}"/>
                </a:ext>
              </a:extLst>
            </p:cNvPr>
            <p:cNvSpPr/>
            <p:nvPr/>
          </p:nvSpPr>
          <p:spPr>
            <a:xfrm>
              <a:off x="4895939" y="1911879"/>
              <a:ext cx="1095375" cy="952500"/>
            </a:xfrm>
            <a:prstGeom prst="flowChartDecisi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D414E26-3AD3-4106-AD21-7D3B3D9C008E}"/>
                </a:ext>
              </a:extLst>
            </p:cNvPr>
            <p:cNvSpPr/>
            <p:nvPr/>
          </p:nvSpPr>
          <p:spPr>
            <a:xfrm>
              <a:off x="4686388" y="3223224"/>
              <a:ext cx="1514475" cy="84772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98AE936-2CDC-4740-8045-1EC2B6A0FC22}"/>
                </a:ext>
              </a:extLst>
            </p:cNvPr>
            <p:cNvSpPr/>
            <p:nvPr/>
          </p:nvSpPr>
          <p:spPr>
            <a:xfrm>
              <a:off x="6662737" y="3223224"/>
              <a:ext cx="1514475" cy="84772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1E6FD2-46F2-4603-BD61-0D6B359EA923}"/>
                </a:ext>
              </a:extLst>
            </p:cNvPr>
            <p:cNvSpPr/>
            <p:nvPr/>
          </p:nvSpPr>
          <p:spPr>
            <a:xfrm>
              <a:off x="8562974" y="3223224"/>
              <a:ext cx="1514475" cy="84772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4" name="Flowchart: Decision 23">
              <a:extLst>
                <a:ext uri="{FF2B5EF4-FFF2-40B4-BE49-F238E27FC236}">
                  <a16:creationId xmlns:a16="http://schemas.microsoft.com/office/drawing/2014/main" id="{2122F61D-787E-47E4-BAB5-C5F1221ED1BE}"/>
                </a:ext>
              </a:extLst>
            </p:cNvPr>
            <p:cNvSpPr/>
            <p:nvPr/>
          </p:nvSpPr>
          <p:spPr>
            <a:xfrm>
              <a:off x="2943226" y="3203023"/>
              <a:ext cx="1095375" cy="952500"/>
            </a:xfrm>
            <a:prstGeom prst="flowChartDecisi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2222D25-2235-4D9B-A6FA-DB8E1BE84FF6}"/>
                </a:ext>
              </a:extLst>
            </p:cNvPr>
            <p:cNvSpPr/>
            <p:nvPr/>
          </p:nvSpPr>
          <p:spPr>
            <a:xfrm>
              <a:off x="2729044" y="4546555"/>
              <a:ext cx="1514475" cy="84772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40E4E7C-5E37-4435-A845-FDFF61127662}"/>
                </a:ext>
              </a:extLst>
            </p:cNvPr>
            <p:cNvSpPr/>
            <p:nvPr/>
          </p:nvSpPr>
          <p:spPr>
            <a:xfrm>
              <a:off x="4667337" y="4546555"/>
              <a:ext cx="1514475" cy="84772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E29957D-738D-404C-AC56-A4CB18A1B768}"/>
                </a:ext>
              </a:extLst>
            </p:cNvPr>
            <p:cNvSpPr/>
            <p:nvPr/>
          </p:nvSpPr>
          <p:spPr>
            <a:xfrm>
              <a:off x="6591299" y="4546555"/>
              <a:ext cx="1514475" cy="84772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8" name="Flowchart: Decision 27">
              <a:extLst>
                <a:ext uri="{FF2B5EF4-FFF2-40B4-BE49-F238E27FC236}">
                  <a16:creationId xmlns:a16="http://schemas.microsoft.com/office/drawing/2014/main" id="{E42346B2-1CAD-47F9-A6E0-CB8AD6A047FC}"/>
                </a:ext>
              </a:extLst>
            </p:cNvPr>
            <p:cNvSpPr/>
            <p:nvPr/>
          </p:nvSpPr>
          <p:spPr>
            <a:xfrm>
              <a:off x="4876889" y="5793815"/>
              <a:ext cx="1095375" cy="952500"/>
            </a:xfrm>
            <a:prstGeom prst="flowChartDecisi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17A84D-6601-44CC-9D8E-9D117B7F73EB}"/>
                </a:ext>
              </a:extLst>
            </p:cNvPr>
            <p:cNvSpPr/>
            <p:nvPr/>
          </p:nvSpPr>
          <p:spPr>
            <a:xfrm>
              <a:off x="4667337" y="6970850"/>
              <a:ext cx="1514475" cy="84772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50A2A3C-8E8D-40E2-B637-52EAA4DE815B}"/>
                </a:ext>
              </a:extLst>
            </p:cNvPr>
            <p:cNvSpPr/>
            <p:nvPr/>
          </p:nvSpPr>
          <p:spPr>
            <a:xfrm>
              <a:off x="6600912" y="6970850"/>
              <a:ext cx="1514475" cy="84772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1" name="Flowchart: Decision 30">
              <a:extLst>
                <a:ext uri="{FF2B5EF4-FFF2-40B4-BE49-F238E27FC236}">
                  <a16:creationId xmlns:a16="http://schemas.microsoft.com/office/drawing/2014/main" id="{49976638-C809-41AE-9F55-8E83B01FCA4E}"/>
                </a:ext>
              </a:extLst>
            </p:cNvPr>
            <p:cNvSpPr/>
            <p:nvPr/>
          </p:nvSpPr>
          <p:spPr>
            <a:xfrm>
              <a:off x="12877801" y="3170836"/>
              <a:ext cx="1095375" cy="952500"/>
            </a:xfrm>
            <a:prstGeom prst="flowChartDecisi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C7E2F15-F261-418F-8CD5-9EFF7F350D14}"/>
                </a:ext>
              </a:extLst>
            </p:cNvPr>
            <p:cNvSpPr/>
            <p:nvPr/>
          </p:nvSpPr>
          <p:spPr>
            <a:xfrm>
              <a:off x="12658725" y="4546555"/>
              <a:ext cx="1514475" cy="84772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4225DEB-DD10-4EFB-B80F-F597A05E4369}"/>
                </a:ext>
              </a:extLst>
            </p:cNvPr>
            <p:cNvSpPr/>
            <p:nvPr/>
          </p:nvSpPr>
          <p:spPr>
            <a:xfrm>
              <a:off x="14597018" y="4546555"/>
              <a:ext cx="1514475" cy="84772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BBC2A9-9F7A-47F8-90AA-0842898DEF41}"/>
                </a:ext>
              </a:extLst>
            </p:cNvPr>
            <p:cNvSpPr/>
            <p:nvPr/>
          </p:nvSpPr>
          <p:spPr>
            <a:xfrm>
              <a:off x="14606542" y="1964267"/>
              <a:ext cx="1514475" cy="84772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CC2543EB-82FB-4461-B5FE-3A4C8A225AE1}"/>
                </a:ext>
              </a:extLst>
            </p:cNvPr>
            <p:cNvCxnSpPr/>
            <p:nvPr/>
          </p:nvCxnSpPr>
          <p:spPr>
            <a:xfrm>
              <a:off x="2310035" y="2388129"/>
              <a:ext cx="4238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11173810-94AF-457E-A775-894688746983}"/>
                </a:ext>
              </a:extLst>
            </p:cNvPr>
            <p:cNvCxnSpPr>
              <a:cxnSpLocks/>
              <a:endCxn id="3" idx="1"/>
            </p:cNvCxnSpPr>
            <p:nvPr/>
          </p:nvCxnSpPr>
          <p:spPr>
            <a:xfrm>
              <a:off x="4248328" y="2388129"/>
              <a:ext cx="6476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FB1CF0BD-2638-40D5-A7BC-5ED787252C3B}"/>
                </a:ext>
              </a:extLst>
            </p:cNvPr>
            <p:cNvCxnSpPr>
              <a:cxnSpLocks/>
            </p:cNvCxnSpPr>
            <p:nvPr/>
          </p:nvCxnSpPr>
          <p:spPr>
            <a:xfrm>
              <a:off x="5991314" y="2388129"/>
              <a:ext cx="61903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DF35228C-8653-40DF-9049-BBB2A1B2EB87}"/>
                </a:ext>
              </a:extLst>
            </p:cNvPr>
            <p:cNvCxnSpPr>
              <a:cxnSpLocks/>
            </p:cNvCxnSpPr>
            <p:nvPr/>
          </p:nvCxnSpPr>
          <p:spPr>
            <a:xfrm>
              <a:off x="8124825" y="2388129"/>
              <a:ext cx="4381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579BC513-C0CA-418D-9AA7-AF9DD09631C4}"/>
                </a:ext>
              </a:extLst>
            </p:cNvPr>
            <p:cNvCxnSpPr>
              <a:cxnSpLocks/>
            </p:cNvCxnSpPr>
            <p:nvPr/>
          </p:nvCxnSpPr>
          <p:spPr>
            <a:xfrm>
              <a:off x="10077450" y="2388129"/>
              <a:ext cx="5715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01F49506-2860-4944-B585-F5C90F702601}"/>
                </a:ext>
              </a:extLst>
            </p:cNvPr>
            <p:cNvCxnSpPr>
              <a:cxnSpLocks/>
            </p:cNvCxnSpPr>
            <p:nvPr/>
          </p:nvCxnSpPr>
          <p:spPr>
            <a:xfrm>
              <a:off x="12163513" y="2388129"/>
              <a:ext cx="5047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9569ABE-5055-47A9-96BE-4D23A82C8821}"/>
                </a:ext>
              </a:extLst>
            </p:cNvPr>
            <p:cNvCxnSpPr>
              <a:cxnSpLocks/>
            </p:cNvCxnSpPr>
            <p:nvPr/>
          </p:nvCxnSpPr>
          <p:spPr>
            <a:xfrm>
              <a:off x="14182725" y="2388129"/>
              <a:ext cx="4238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6F8EA00-B586-4A0A-81C2-495ADB55D434}"/>
                </a:ext>
              </a:extLst>
            </p:cNvPr>
            <p:cNvCxnSpPr>
              <a:cxnSpLocks/>
              <a:stCxn id="3" idx="2"/>
              <a:endCxn id="21" idx="0"/>
            </p:cNvCxnSpPr>
            <p:nvPr/>
          </p:nvCxnSpPr>
          <p:spPr>
            <a:xfrm flipH="1">
              <a:off x="5443626" y="2864379"/>
              <a:ext cx="1" cy="3588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8E44EAE4-462D-47A3-A8B2-C07A3523EFE0}"/>
                </a:ext>
              </a:extLst>
            </p:cNvPr>
            <p:cNvCxnSpPr>
              <a:cxnSpLocks/>
              <a:stCxn id="11" idx="2"/>
              <a:endCxn id="24" idx="0"/>
            </p:cNvCxnSpPr>
            <p:nvPr/>
          </p:nvCxnSpPr>
          <p:spPr>
            <a:xfrm flipH="1">
              <a:off x="3490914" y="2811992"/>
              <a:ext cx="176" cy="391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0F638126-C532-4A7F-8051-CE5C39D1E937}"/>
                </a:ext>
              </a:extLst>
            </p:cNvPr>
            <p:cNvCxnSpPr>
              <a:cxnSpLocks/>
              <a:stCxn id="24" idx="2"/>
              <a:endCxn id="25" idx="0"/>
            </p:cNvCxnSpPr>
            <p:nvPr/>
          </p:nvCxnSpPr>
          <p:spPr>
            <a:xfrm flipH="1">
              <a:off x="3486282" y="4155523"/>
              <a:ext cx="4632" cy="3910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E1CC67BA-1E67-4858-8B08-001CFB0C0540}"/>
                </a:ext>
              </a:extLst>
            </p:cNvPr>
            <p:cNvCxnSpPr>
              <a:cxnSpLocks/>
            </p:cNvCxnSpPr>
            <p:nvPr/>
          </p:nvCxnSpPr>
          <p:spPr>
            <a:xfrm>
              <a:off x="4243519" y="4970417"/>
              <a:ext cx="4238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5921DCF3-F440-4F7A-9A08-023501A3E56B}"/>
                </a:ext>
              </a:extLst>
            </p:cNvPr>
            <p:cNvCxnSpPr>
              <a:cxnSpLocks/>
            </p:cNvCxnSpPr>
            <p:nvPr/>
          </p:nvCxnSpPr>
          <p:spPr>
            <a:xfrm>
              <a:off x="6181812" y="4970417"/>
              <a:ext cx="40948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79BB3A94-140A-41BA-83C7-CAF636F8DB9F}"/>
                </a:ext>
              </a:extLst>
            </p:cNvPr>
            <p:cNvCxnSpPr>
              <a:cxnSpLocks/>
            </p:cNvCxnSpPr>
            <p:nvPr/>
          </p:nvCxnSpPr>
          <p:spPr>
            <a:xfrm>
              <a:off x="6200863" y="3647086"/>
              <a:ext cx="4618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18D251A8-771F-409A-8E14-862BA7E4FFFD}"/>
                </a:ext>
              </a:extLst>
            </p:cNvPr>
            <p:cNvCxnSpPr>
              <a:cxnSpLocks/>
            </p:cNvCxnSpPr>
            <p:nvPr/>
          </p:nvCxnSpPr>
          <p:spPr>
            <a:xfrm>
              <a:off x="8177212" y="3647086"/>
              <a:ext cx="38576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66406ED7-AADD-44B1-8743-C75B38B205F5}"/>
                </a:ext>
              </a:extLst>
            </p:cNvPr>
            <p:cNvCxnSpPr>
              <a:cxnSpLocks/>
              <a:stCxn id="23" idx="0"/>
              <a:endCxn id="17" idx="2"/>
            </p:cNvCxnSpPr>
            <p:nvPr/>
          </p:nvCxnSpPr>
          <p:spPr>
            <a:xfrm flipV="1">
              <a:off x="9320212" y="2811992"/>
              <a:ext cx="1" cy="4112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CC89F57D-AF60-4730-B369-2510B8491649}"/>
                </a:ext>
              </a:extLst>
            </p:cNvPr>
            <p:cNvCxnSpPr>
              <a:cxnSpLocks/>
              <a:stCxn id="26" idx="2"/>
              <a:endCxn id="28" idx="0"/>
            </p:cNvCxnSpPr>
            <p:nvPr/>
          </p:nvCxnSpPr>
          <p:spPr>
            <a:xfrm>
              <a:off x="5424575" y="5394280"/>
              <a:ext cx="2" cy="3995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9B384859-8FDB-466F-817B-B58B27A10A9A}"/>
                </a:ext>
              </a:extLst>
            </p:cNvPr>
            <p:cNvCxnSpPr>
              <a:cxnSpLocks/>
              <a:stCxn id="28" idx="2"/>
              <a:endCxn id="29" idx="0"/>
            </p:cNvCxnSpPr>
            <p:nvPr/>
          </p:nvCxnSpPr>
          <p:spPr>
            <a:xfrm flipH="1">
              <a:off x="5424575" y="6746315"/>
              <a:ext cx="2" cy="2245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8A41C151-0E8C-4616-A972-45B3F602ACB6}"/>
                </a:ext>
              </a:extLst>
            </p:cNvPr>
            <p:cNvCxnSpPr>
              <a:cxnSpLocks/>
              <a:stCxn id="29" idx="3"/>
              <a:endCxn id="30" idx="1"/>
            </p:cNvCxnSpPr>
            <p:nvPr/>
          </p:nvCxnSpPr>
          <p:spPr>
            <a:xfrm>
              <a:off x="6181812" y="7394713"/>
              <a:ext cx="4191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22E3A68E-B99C-4462-BCC5-209DE4EF7E6E}"/>
                </a:ext>
              </a:extLst>
            </p:cNvPr>
            <p:cNvCxnSpPr>
              <a:cxnSpLocks/>
              <a:stCxn id="20" idx="2"/>
              <a:endCxn id="31" idx="0"/>
            </p:cNvCxnSpPr>
            <p:nvPr/>
          </p:nvCxnSpPr>
          <p:spPr>
            <a:xfrm>
              <a:off x="13425488" y="2811992"/>
              <a:ext cx="1" cy="3588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8DACBD8D-6AF9-4808-9AFE-E336D4AD345C}"/>
                </a:ext>
              </a:extLst>
            </p:cNvPr>
            <p:cNvCxnSpPr>
              <a:cxnSpLocks/>
              <a:stCxn id="31" idx="2"/>
              <a:endCxn id="32" idx="0"/>
            </p:cNvCxnSpPr>
            <p:nvPr/>
          </p:nvCxnSpPr>
          <p:spPr>
            <a:xfrm flipH="1">
              <a:off x="13415963" y="4123336"/>
              <a:ext cx="9526" cy="423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FC5F470B-5DFF-4C99-8DC9-D264AE3C7197}"/>
                </a:ext>
              </a:extLst>
            </p:cNvPr>
            <p:cNvCxnSpPr>
              <a:cxnSpLocks/>
            </p:cNvCxnSpPr>
            <p:nvPr/>
          </p:nvCxnSpPr>
          <p:spPr>
            <a:xfrm>
              <a:off x="14173200" y="4970417"/>
              <a:ext cx="4238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a:extLst>
                <a:ext uri="{FF2B5EF4-FFF2-40B4-BE49-F238E27FC236}">
                  <a16:creationId xmlns:a16="http://schemas.microsoft.com/office/drawing/2014/main" id="{5D9C8C14-7CB5-42A8-88AC-D60EEB4AB7D0}"/>
                </a:ext>
              </a:extLst>
            </p:cNvPr>
            <p:cNvCxnSpPr>
              <a:cxnSpLocks/>
              <a:stCxn id="33" idx="0"/>
              <a:endCxn id="34" idx="2"/>
            </p:cNvCxnSpPr>
            <p:nvPr/>
          </p:nvCxnSpPr>
          <p:spPr>
            <a:xfrm flipV="1">
              <a:off x="15354256" y="2811992"/>
              <a:ext cx="9524" cy="17345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1" name="Connector: Elbow 120">
              <a:extLst>
                <a:ext uri="{FF2B5EF4-FFF2-40B4-BE49-F238E27FC236}">
                  <a16:creationId xmlns:a16="http://schemas.microsoft.com/office/drawing/2014/main" id="{7242B5DB-A5B9-423E-87E2-3849C51DD162}"/>
                </a:ext>
              </a:extLst>
            </p:cNvPr>
            <p:cNvCxnSpPr>
              <a:cxnSpLocks/>
              <a:stCxn id="27" idx="3"/>
              <a:endCxn id="19" idx="2"/>
            </p:cNvCxnSpPr>
            <p:nvPr/>
          </p:nvCxnSpPr>
          <p:spPr>
            <a:xfrm flipV="1">
              <a:off x="8105774" y="2811992"/>
              <a:ext cx="3300502" cy="215842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3" name="Connector: Elbow 122">
              <a:extLst>
                <a:ext uri="{FF2B5EF4-FFF2-40B4-BE49-F238E27FC236}">
                  <a16:creationId xmlns:a16="http://schemas.microsoft.com/office/drawing/2014/main" id="{8E9D80A2-04C3-44A5-B900-D3B8A1AA74AA}"/>
                </a:ext>
              </a:extLst>
            </p:cNvPr>
            <p:cNvCxnSpPr>
              <a:cxnSpLocks/>
              <a:stCxn id="30" idx="3"/>
              <a:endCxn id="19" idx="2"/>
            </p:cNvCxnSpPr>
            <p:nvPr/>
          </p:nvCxnSpPr>
          <p:spPr>
            <a:xfrm flipV="1">
              <a:off x="8115387" y="2811992"/>
              <a:ext cx="3290889" cy="458272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32" name="TextBox 131">
            <a:extLst>
              <a:ext uri="{FF2B5EF4-FFF2-40B4-BE49-F238E27FC236}">
                <a16:creationId xmlns:a16="http://schemas.microsoft.com/office/drawing/2014/main" id="{6A967097-58FF-4026-AA82-650084A70D67}"/>
              </a:ext>
            </a:extLst>
          </p:cNvPr>
          <p:cNvSpPr txBox="1"/>
          <p:nvPr/>
        </p:nvSpPr>
        <p:spPr>
          <a:xfrm>
            <a:off x="1604990" y="4579571"/>
            <a:ext cx="3832588" cy="523220"/>
          </a:xfrm>
          <a:prstGeom prst="rect">
            <a:avLst/>
          </a:prstGeom>
          <a:noFill/>
        </p:spPr>
        <p:txBody>
          <a:bodyPr wrap="none" rtlCol="0">
            <a:spAutoFit/>
          </a:bodyPr>
          <a:lstStyle/>
          <a:p>
            <a:r>
              <a:rPr lang="en-US" sz="2800" b="1" dirty="0"/>
              <a:t>80% of cases (automate)</a:t>
            </a:r>
          </a:p>
        </p:txBody>
      </p:sp>
      <p:sp>
        <p:nvSpPr>
          <p:cNvPr id="133" name="TextBox 132">
            <a:extLst>
              <a:ext uri="{FF2B5EF4-FFF2-40B4-BE49-F238E27FC236}">
                <a16:creationId xmlns:a16="http://schemas.microsoft.com/office/drawing/2014/main" id="{69AC8983-AFAF-42AF-B1B9-6CE809D274C1}"/>
              </a:ext>
            </a:extLst>
          </p:cNvPr>
          <p:cNvSpPr txBox="1"/>
          <p:nvPr/>
        </p:nvSpPr>
        <p:spPr>
          <a:xfrm>
            <a:off x="1604990" y="6343813"/>
            <a:ext cx="4560031" cy="523220"/>
          </a:xfrm>
          <a:prstGeom prst="rect">
            <a:avLst/>
          </a:prstGeom>
          <a:noFill/>
        </p:spPr>
        <p:txBody>
          <a:bodyPr wrap="none" rtlCol="0">
            <a:spAutoFit/>
          </a:bodyPr>
          <a:lstStyle/>
          <a:p>
            <a:r>
              <a:rPr lang="en-US" sz="2800" b="1" dirty="0"/>
              <a:t>20% of cases (pass to human)</a:t>
            </a:r>
          </a:p>
        </p:txBody>
      </p:sp>
      <p:pic>
        <p:nvPicPr>
          <p:cNvPr id="135" name="Graphic 134" descr="Call center">
            <a:extLst>
              <a:ext uri="{FF2B5EF4-FFF2-40B4-BE49-F238E27FC236}">
                <a16:creationId xmlns:a16="http://schemas.microsoft.com/office/drawing/2014/main" id="{519C2B4D-1A9D-4F39-8899-AC2A328981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649" y="6648350"/>
            <a:ext cx="914400" cy="914400"/>
          </a:xfrm>
          <a:prstGeom prst="rect">
            <a:avLst/>
          </a:prstGeom>
        </p:spPr>
      </p:pic>
      <p:pic>
        <p:nvPicPr>
          <p:cNvPr id="5122" name="Picture 2" descr="Image result for robot icon">
            <a:extLst>
              <a:ext uri="{FF2B5EF4-FFF2-40B4-BE49-F238E27FC236}">
                <a16:creationId xmlns:a16="http://schemas.microsoft.com/office/drawing/2014/main" id="{C7E3137B-6FAD-4888-AA6E-7E065AB79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86" y="4635661"/>
            <a:ext cx="934259" cy="934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9867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E2DB-8CF8-4C22-A420-A496AB2D3F7A}"/>
              </a:ext>
            </a:extLst>
          </p:cNvPr>
          <p:cNvSpPr>
            <a:spLocks noGrp="1"/>
          </p:cNvSpPr>
          <p:nvPr>
            <p:ph type="title"/>
          </p:nvPr>
        </p:nvSpPr>
        <p:spPr>
          <a:xfrm>
            <a:off x="1012008" y="588775"/>
            <a:ext cx="16093440" cy="4711147"/>
          </a:xfrm>
        </p:spPr>
        <p:txBody>
          <a:bodyPr/>
          <a:lstStyle/>
          <a:p>
            <a:br>
              <a:rPr lang="en-US" sz="5400" i="1" dirty="0">
                <a:solidFill>
                  <a:srgbClr val="FF0000"/>
                </a:solidFill>
              </a:rPr>
            </a:br>
            <a:r>
              <a:rPr lang="en-US" sz="5400" i="1" dirty="0">
                <a:solidFill>
                  <a:srgbClr val="FF0000"/>
                </a:solidFill>
              </a:rPr>
              <a:t>“</a:t>
            </a:r>
            <a:r>
              <a:rPr lang="en-US" sz="5400" dirty="0">
                <a:solidFill>
                  <a:srgbClr val="FF0000"/>
                </a:solidFill>
              </a:rPr>
              <a:t>It’s</a:t>
            </a:r>
            <a:r>
              <a:rPr lang="en-US" sz="5400" i="1" dirty="0">
                <a:solidFill>
                  <a:srgbClr val="FF0000"/>
                </a:solidFill>
              </a:rPr>
              <a:t> </a:t>
            </a:r>
            <a:r>
              <a:rPr lang="en-US" sz="5400" dirty="0">
                <a:solidFill>
                  <a:srgbClr val="FF0000"/>
                </a:solidFill>
              </a:rPr>
              <a:t>difficult to describe the reasoning behind some actions. It is difficult to define the rules being used by the SMEs.</a:t>
            </a:r>
            <a:r>
              <a:rPr lang="en-US" sz="5400" i="1" dirty="0">
                <a:solidFill>
                  <a:srgbClr val="FF0000"/>
                </a:solidFill>
              </a:rPr>
              <a:t>”</a:t>
            </a:r>
            <a:endParaRPr lang="en-US" sz="3600" dirty="0">
              <a:solidFill>
                <a:srgbClr val="FF0000"/>
              </a:solidFill>
            </a:endParaRPr>
          </a:p>
        </p:txBody>
      </p:sp>
      <p:sp>
        <p:nvSpPr>
          <p:cNvPr id="4" name="Slide Number Placeholder 3">
            <a:extLst>
              <a:ext uri="{FF2B5EF4-FFF2-40B4-BE49-F238E27FC236}">
                <a16:creationId xmlns:a16="http://schemas.microsoft.com/office/drawing/2014/main" id="{39429B38-D9A7-490B-9ABA-B8BF99203B24}"/>
              </a:ext>
            </a:extLst>
          </p:cNvPr>
          <p:cNvSpPr>
            <a:spLocks noGrp="1"/>
          </p:cNvSpPr>
          <p:nvPr>
            <p:ph type="sldNum" sz="quarter" idx="12"/>
          </p:nvPr>
        </p:nvSpPr>
        <p:spPr/>
        <p:txBody>
          <a:bodyPr/>
          <a:lstStyle/>
          <a:p>
            <a:fld id="{D5C4A46E-A879-4A9B-B27D-C9198694D6C1}" type="slidenum">
              <a:rPr lang="en-US" smtClean="0"/>
              <a:pPr/>
              <a:t>24</a:t>
            </a:fld>
            <a:endParaRPr lang="en-US" dirty="0"/>
          </a:p>
        </p:txBody>
      </p:sp>
    </p:spTree>
    <p:extLst>
      <p:ext uri="{BB962C8B-B14F-4D97-AF65-F5344CB8AC3E}">
        <p14:creationId xmlns:p14="http://schemas.microsoft.com/office/powerpoint/2010/main" val="16042824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429B38-D9A7-490B-9ABA-B8BF99203B24}"/>
              </a:ext>
            </a:extLst>
          </p:cNvPr>
          <p:cNvSpPr>
            <a:spLocks noGrp="1"/>
          </p:cNvSpPr>
          <p:nvPr>
            <p:ph type="sldNum" sz="quarter" idx="12"/>
          </p:nvPr>
        </p:nvSpPr>
        <p:spPr/>
        <p:txBody>
          <a:bodyPr/>
          <a:lstStyle/>
          <a:p>
            <a:fld id="{D5C4A46E-A879-4A9B-B27D-C9198694D6C1}" type="slidenum">
              <a:rPr lang="en-US" smtClean="0"/>
              <a:pPr/>
              <a:t>25</a:t>
            </a:fld>
            <a:endParaRPr lang="en-US" dirty="0"/>
          </a:p>
        </p:txBody>
      </p:sp>
      <p:sp>
        <p:nvSpPr>
          <p:cNvPr id="7" name="Title 1">
            <a:extLst>
              <a:ext uri="{FF2B5EF4-FFF2-40B4-BE49-F238E27FC236}">
                <a16:creationId xmlns:a16="http://schemas.microsoft.com/office/drawing/2014/main" id="{77791F2C-9AFF-4497-A378-635B464BCA0B}"/>
              </a:ext>
            </a:extLst>
          </p:cNvPr>
          <p:cNvSpPr>
            <a:spLocks noGrp="1"/>
          </p:cNvSpPr>
          <p:nvPr>
            <p:ph type="title"/>
          </p:nvPr>
        </p:nvSpPr>
        <p:spPr>
          <a:xfrm>
            <a:off x="616356" y="417444"/>
            <a:ext cx="16093440" cy="854765"/>
          </a:xfrm>
        </p:spPr>
        <p:txBody>
          <a:bodyPr/>
          <a:lstStyle/>
          <a:p>
            <a:r>
              <a:rPr lang="en-US" sz="5400" dirty="0">
                <a:solidFill>
                  <a:srgbClr val="0070C0"/>
                </a:solidFill>
              </a:rPr>
              <a:t>Hand off work to humans</a:t>
            </a:r>
            <a:endParaRPr lang="en-US" sz="3600" dirty="0">
              <a:solidFill>
                <a:srgbClr val="0070C0"/>
              </a:solidFill>
            </a:endParaRPr>
          </a:p>
        </p:txBody>
      </p:sp>
      <p:sp>
        <p:nvSpPr>
          <p:cNvPr id="14" name="TextBox 13">
            <a:extLst>
              <a:ext uri="{FF2B5EF4-FFF2-40B4-BE49-F238E27FC236}">
                <a16:creationId xmlns:a16="http://schemas.microsoft.com/office/drawing/2014/main" id="{B4229A2C-5796-4FE9-AAEB-EED9F986220A}"/>
              </a:ext>
            </a:extLst>
          </p:cNvPr>
          <p:cNvSpPr txBox="1"/>
          <p:nvPr/>
        </p:nvSpPr>
        <p:spPr>
          <a:xfrm>
            <a:off x="511042" y="1637021"/>
            <a:ext cx="16594406" cy="1569660"/>
          </a:xfrm>
          <a:prstGeom prst="rect">
            <a:avLst/>
          </a:prstGeom>
          <a:noFill/>
        </p:spPr>
        <p:txBody>
          <a:bodyPr wrap="square" rtlCol="0">
            <a:spAutoFit/>
          </a:bodyPr>
          <a:lstStyle/>
          <a:p>
            <a:pPr marL="457200" indent="-457200">
              <a:buFont typeface="Arial" panose="020B0604020202020204" pitchFamily="34" charset="0"/>
              <a:buChar char="•"/>
            </a:pPr>
            <a:r>
              <a:rPr lang="en-US" sz="3200" dirty="0"/>
              <a:t>Sometimes parts of a business process needs to be done by a person </a:t>
            </a:r>
          </a:p>
          <a:p>
            <a:pPr marL="457200" indent="-457200">
              <a:buFont typeface="Arial" panose="020B0604020202020204" pitchFamily="34" charset="0"/>
              <a:buChar char="•"/>
            </a:pPr>
            <a:r>
              <a:rPr lang="en-US" sz="3200" dirty="0"/>
              <a:t>Solutions may include hand offs to and from humans that make the subjective decisions</a:t>
            </a:r>
          </a:p>
          <a:p>
            <a:pPr marL="457200" indent="-457200">
              <a:buFont typeface="Arial" panose="020B0604020202020204" pitchFamily="34" charset="0"/>
              <a:buChar char="•"/>
            </a:pPr>
            <a:r>
              <a:rPr lang="en-US" sz="3200" dirty="0"/>
              <a:t>Make it clear in your FRA where a subjective decision is required</a:t>
            </a:r>
          </a:p>
        </p:txBody>
      </p:sp>
      <p:grpSp>
        <p:nvGrpSpPr>
          <p:cNvPr id="5" name="Group 4">
            <a:extLst>
              <a:ext uri="{FF2B5EF4-FFF2-40B4-BE49-F238E27FC236}">
                <a16:creationId xmlns:a16="http://schemas.microsoft.com/office/drawing/2014/main" id="{4B05F51F-4B2D-4332-BF54-E1446BB6A078}"/>
              </a:ext>
            </a:extLst>
          </p:cNvPr>
          <p:cNvGrpSpPr/>
          <p:nvPr/>
        </p:nvGrpSpPr>
        <p:grpSpPr>
          <a:xfrm>
            <a:off x="1304466" y="3772290"/>
            <a:ext cx="15007558" cy="2331774"/>
            <a:chOff x="1386328" y="4316576"/>
            <a:chExt cx="8652825" cy="1278302"/>
          </a:xfrm>
        </p:grpSpPr>
        <p:sp>
          <p:nvSpPr>
            <p:cNvPr id="2" name="Rectangle 1">
              <a:extLst>
                <a:ext uri="{FF2B5EF4-FFF2-40B4-BE49-F238E27FC236}">
                  <a16:creationId xmlns:a16="http://schemas.microsoft.com/office/drawing/2014/main" id="{9048E75B-B86E-45A0-AA9A-94388C74609E}"/>
                </a:ext>
              </a:extLst>
            </p:cNvPr>
            <p:cNvSpPr/>
            <p:nvPr/>
          </p:nvSpPr>
          <p:spPr>
            <a:xfrm>
              <a:off x="1386328" y="4347593"/>
              <a:ext cx="855080" cy="50190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A906A7F-EFFA-4AC0-85E5-9B9EB60195EE}"/>
                </a:ext>
              </a:extLst>
            </p:cNvPr>
            <p:cNvSpPr/>
            <p:nvPr/>
          </p:nvSpPr>
          <p:spPr>
            <a:xfrm>
              <a:off x="2480697" y="4347593"/>
              <a:ext cx="855080" cy="50190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4089F1-CCC9-4E1B-9138-39B9E0981954}"/>
                </a:ext>
              </a:extLst>
            </p:cNvPr>
            <p:cNvSpPr/>
            <p:nvPr/>
          </p:nvSpPr>
          <p:spPr>
            <a:xfrm>
              <a:off x="4669386" y="4347593"/>
              <a:ext cx="855080" cy="50190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E00C156-192D-4912-85D4-0B8AD32E6D15}"/>
                </a:ext>
              </a:extLst>
            </p:cNvPr>
            <p:cNvSpPr/>
            <p:nvPr/>
          </p:nvSpPr>
          <p:spPr>
            <a:xfrm>
              <a:off x="5771847" y="4347593"/>
              <a:ext cx="855080" cy="50190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7A668F-922B-4881-A4FF-E75D607B3179}"/>
                </a:ext>
              </a:extLst>
            </p:cNvPr>
            <p:cNvSpPr/>
            <p:nvPr/>
          </p:nvSpPr>
          <p:spPr>
            <a:xfrm>
              <a:off x="6949648" y="4347593"/>
              <a:ext cx="855080" cy="50190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DC89726-D324-4FCB-986C-6092A2A51C5B}"/>
                </a:ext>
              </a:extLst>
            </p:cNvPr>
            <p:cNvSpPr/>
            <p:nvPr/>
          </p:nvSpPr>
          <p:spPr>
            <a:xfrm>
              <a:off x="8089705" y="4347593"/>
              <a:ext cx="855080" cy="50190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 name="Flowchart: Decision 2">
              <a:extLst>
                <a:ext uri="{FF2B5EF4-FFF2-40B4-BE49-F238E27FC236}">
                  <a16:creationId xmlns:a16="http://schemas.microsoft.com/office/drawing/2014/main" id="{A5BD54D0-09B5-4063-8300-403C1CB56565}"/>
                </a:ext>
              </a:extLst>
            </p:cNvPr>
            <p:cNvSpPr/>
            <p:nvPr/>
          </p:nvSpPr>
          <p:spPr>
            <a:xfrm>
              <a:off x="3701421" y="4316576"/>
              <a:ext cx="618454" cy="563938"/>
            </a:xfrm>
            <a:prstGeom prst="flowChartDecisi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D414E26-3AD3-4106-AD21-7D3B3D9C008E}"/>
                </a:ext>
              </a:extLst>
            </p:cNvPr>
            <p:cNvSpPr/>
            <p:nvPr/>
          </p:nvSpPr>
          <p:spPr>
            <a:xfrm>
              <a:off x="3583108" y="5092973"/>
              <a:ext cx="855080" cy="50190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98AE936-2CDC-4740-8045-1EC2B6A0FC22}"/>
                </a:ext>
              </a:extLst>
            </p:cNvPr>
            <p:cNvSpPr/>
            <p:nvPr/>
          </p:nvSpPr>
          <p:spPr>
            <a:xfrm>
              <a:off x="4698964" y="5092973"/>
              <a:ext cx="855080" cy="50190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1E6FD2-46F2-4603-BD61-0D6B359EA923}"/>
                </a:ext>
              </a:extLst>
            </p:cNvPr>
            <p:cNvSpPr/>
            <p:nvPr/>
          </p:nvSpPr>
          <p:spPr>
            <a:xfrm>
              <a:off x="5771846" y="5092973"/>
              <a:ext cx="855080" cy="50190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BBC2A9-9F7A-47F8-90AA-0842898DEF41}"/>
                </a:ext>
              </a:extLst>
            </p:cNvPr>
            <p:cNvSpPr/>
            <p:nvPr/>
          </p:nvSpPr>
          <p:spPr>
            <a:xfrm>
              <a:off x="9184073" y="4347593"/>
              <a:ext cx="855080" cy="50190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CC2543EB-82FB-4461-B5FE-3A4C8A225AE1}"/>
                </a:ext>
              </a:extLst>
            </p:cNvPr>
            <p:cNvCxnSpPr/>
            <p:nvPr/>
          </p:nvCxnSpPr>
          <p:spPr>
            <a:xfrm>
              <a:off x="2241408" y="4598545"/>
              <a:ext cx="239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11173810-94AF-457E-A775-894688746983}"/>
                </a:ext>
              </a:extLst>
            </p:cNvPr>
            <p:cNvCxnSpPr>
              <a:cxnSpLocks/>
              <a:endCxn id="3" idx="1"/>
            </p:cNvCxnSpPr>
            <p:nvPr/>
          </p:nvCxnSpPr>
          <p:spPr>
            <a:xfrm>
              <a:off x="3335777" y="4598545"/>
              <a:ext cx="36564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FB1CF0BD-2638-40D5-A7BC-5ED787252C3B}"/>
                </a:ext>
              </a:extLst>
            </p:cNvPr>
            <p:cNvCxnSpPr>
              <a:cxnSpLocks/>
            </p:cNvCxnSpPr>
            <p:nvPr/>
          </p:nvCxnSpPr>
          <p:spPr>
            <a:xfrm>
              <a:off x="4319875" y="4598545"/>
              <a:ext cx="34951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DF35228C-8653-40DF-9049-BBB2A1B2EB87}"/>
                </a:ext>
              </a:extLst>
            </p:cNvPr>
            <p:cNvCxnSpPr>
              <a:cxnSpLocks/>
            </p:cNvCxnSpPr>
            <p:nvPr/>
          </p:nvCxnSpPr>
          <p:spPr>
            <a:xfrm>
              <a:off x="5524465" y="4598545"/>
              <a:ext cx="24738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579BC513-C0CA-418D-9AA7-AF9DD09631C4}"/>
                </a:ext>
              </a:extLst>
            </p:cNvPr>
            <p:cNvCxnSpPr>
              <a:cxnSpLocks/>
            </p:cNvCxnSpPr>
            <p:nvPr/>
          </p:nvCxnSpPr>
          <p:spPr>
            <a:xfrm>
              <a:off x="6626927" y="4598545"/>
              <a:ext cx="322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01F49506-2860-4944-B585-F5C90F702601}"/>
                </a:ext>
              </a:extLst>
            </p:cNvPr>
            <p:cNvCxnSpPr>
              <a:cxnSpLocks/>
            </p:cNvCxnSpPr>
            <p:nvPr/>
          </p:nvCxnSpPr>
          <p:spPr>
            <a:xfrm>
              <a:off x="7804728" y="4598545"/>
              <a:ext cx="2849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9569ABE-5055-47A9-96BE-4D23A82C8821}"/>
                </a:ext>
              </a:extLst>
            </p:cNvPr>
            <p:cNvCxnSpPr>
              <a:cxnSpLocks/>
            </p:cNvCxnSpPr>
            <p:nvPr/>
          </p:nvCxnSpPr>
          <p:spPr>
            <a:xfrm>
              <a:off x="8944784" y="4598545"/>
              <a:ext cx="2392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6F8EA00-B586-4A0A-81C2-495ADB55D434}"/>
                </a:ext>
              </a:extLst>
            </p:cNvPr>
            <p:cNvCxnSpPr>
              <a:cxnSpLocks/>
              <a:stCxn id="3" idx="2"/>
              <a:endCxn id="21" idx="0"/>
            </p:cNvCxnSpPr>
            <p:nvPr/>
          </p:nvCxnSpPr>
          <p:spPr>
            <a:xfrm flipH="1">
              <a:off x="4010648" y="4880514"/>
              <a:ext cx="1" cy="212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79BB3A94-140A-41BA-83C7-CAF636F8DB9F}"/>
                </a:ext>
              </a:extLst>
            </p:cNvPr>
            <p:cNvCxnSpPr>
              <a:cxnSpLocks/>
            </p:cNvCxnSpPr>
            <p:nvPr/>
          </p:nvCxnSpPr>
          <p:spPr>
            <a:xfrm>
              <a:off x="4438187" y="5343925"/>
              <a:ext cx="26077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18D251A8-771F-409A-8E14-862BA7E4FFFD}"/>
                </a:ext>
              </a:extLst>
            </p:cNvPr>
            <p:cNvCxnSpPr>
              <a:cxnSpLocks/>
            </p:cNvCxnSpPr>
            <p:nvPr/>
          </p:nvCxnSpPr>
          <p:spPr>
            <a:xfrm>
              <a:off x="5554043" y="5343925"/>
              <a:ext cx="2178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66406ED7-AADD-44B1-8743-C75B38B205F5}"/>
                </a:ext>
              </a:extLst>
            </p:cNvPr>
            <p:cNvCxnSpPr>
              <a:cxnSpLocks/>
              <a:stCxn id="23" idx="0"/>
              <a:endCxn id="17" idx="2"/>
            </p:cNvCxnSpPr>
            <p:nvPr/>
          </p:nvCxnSpPr>
          <p:spPr>
            <a:xfrm flipV="1">
              <a:off x="6199387" y="4849498"/>
              <a:ext cx="1" cy="2434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35" name="Graphic 134" descr="Call center">
            <a:extLst>
              <a:ext uri="{FF2B5EF4-FFF2-40B4-BE49-F238E27FC236}">
                <a16:creationId xmlns:a16="http://schemas.microsoft.com/office/drawing/2014/main" id="{519C2B4D-1A9D-4F39-8899-AC2A328981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98943" y="3929462"/>
            <a:ext cx="714346" cy="714346"/>
          </a:xfrm>
          <a:prstGeom prst="rect">
            <a:avLst/>
          </a:prstGeom>
        </p:spPr>
      </p:pic>
      <p:pic>
        <p:nvPicPr>
          <p:cNvPr id="5122" name="Picture 2" descr="Image result for robot icon">
            <a:extLst>
              <a:ext uri="{FF2B5EF4-FFF2-40B4-BE49-F238E27FC236}">
                <a16:creationId xmlns:a16="http://schemas.microsoft.com/office/drawing/2014/main" id="{C7E3137B-6FAD-4888-AA6E-7E065AB79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2232" y="5344241"/>
            <a:ext cx="646237" cy="646237"/>
          </a:xfrm>
          <a:prstGeom prst="rect">
            <a:avLst/>
          </a:prstGeom>
          <a:noFill/>
          <a:extLst>
            <a:ext uri="{909E8E84-426E-40DD-AFC4-6F175D3DCCD1}">
              <a14:hiddenFill xmlns:a14="http://schemas.microsoft.com/office/drawing/2010/main">
                <a:solidFill>
                  <a:srgbClr val="FFFFFF"/>
                </a:solidFill>
              </a14:hiddenFill>
            </a:ext>
          </a:extLst>
        </p:spPr>
      </p:pic>
      <p:pic>
        <p:nvPicPr>
          <p:cNvPr id="60" name="Graphic 59" descr="Call center">
            <a:extLst>
              <a:ext uri="{FF2B5EF4-FFF2-40B4-BE49-F238E27FC236}">
                <a16:creationId xmlns:a16="http://schemas.microsoft.com/office/drawing/2014/main" id="{4DFD9D4F-EBE0-4F46-A79E-8EBD2FAA97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94880" y="5289123"/>
            <a:ext cx="714346" cy="714346"/>
          </a:xfrm>
          <a:prstGeom prst="rect">
            <a:avLst/>
          </a:prstGeom>
        </p:spPr>
      </p:pic>
      <p:pic>
        <p:nvPicPr>
          <p:cNvPr id="62" name="Picture 2" descr="Image result for robot icon">
            <a:extLst>
              <a:ext uri="{FF2B5EF4-FFF2-40B4-BE49-F238E27FC236}">
                <a16:creationId xmlns:a16="http://schemas.microsoft.com/office/drawing/2014/main" id="{D289EB02-B802-494F-A0D8-87DB2EF7BD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9169" y="5336818"/>
            <a:ext cx="646237" cy="64623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Image result for robot icon">
            <a:extLst>
              <a:ext uri="{FF2B5EF4-FFF2-40B4-BE49-F238E27FC236}">
                <a16:creationId xmlns:a16="http://schemas.microsoft.com/office/drawing/2014/main" id="{C50F02BE-2372-4A1E-815D-F01A2BA1B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6136" y="4010993"/>
            <a:ext cx="646237" cy="64623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Image result for robot icon">
            <a:extLst>
              <a:ext uri="{FF2B5EF4-FFF2-40B4-BE49-F238E27FC236}">
                <a16:creationId xmlns:a16="http://schemas.microsoft.com/office/drawing/2014/main" id="{7572BE15-223D-4DC7-B544-A10FB9DB1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8709" y="3970338"/>
            <a:ext cx="646237" cy="64623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mage result for robot icon">
            <a:extLst>
              <a:ext uri="{FF2B5EF4-FFF2-40B4-BE49-F238E27FC236}">
                <a16:creationId xmlns:a16="http://schemas.microsoft.com/office/drawing/2014/main" id="{CB40DB6B-5626-4DEB-9502-57E8478BF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4349" y="4010993"/>
            <a:ext cx="646237" cy="64623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Image result for robot icon">
            <a:extLst>
              <a:ext uri="{FF2B5EF4-FFF2-40B4-BE49-F238E27FC236}">
                <a16:creationId xmlns:a16="http://schemas.microsoft.com/office/drawing/2014/main" id="{D6296F1F-21F6-43BE-967E-8239D6691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7021" y="4010993"/>
            <a:ext cx="646237" cy="64623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Image result for robot icon">
            <a:extLst>
              <a:ext uri="{FF2B5EF4-FFF2-40B4-BE49-F238E27FC236}">
                <a16:creationId xmlns:a16="http://schemas.microsoft.com/office/drawing/2014/main" id="{647F5EDF-5152-4D3F-ACF6-EB6F4D6D27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8576" y="3997571"/>
            <a:ext cx="646237" cy="64623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Image result for robot icon">
            <a:extLst>
              <a:ext uri="{FF2B5EF4-FFF2-40B4-BE49-F238E27FC236}">
                <a16:creationId xmlns:a16="http://schemas.microsoft.com/office/drawing/2014/main" id="{29869E9D-6256-45C9-AA6B-A3DF65A5B5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5694" y="4011453"/>
            <a:ext cx="646237" cy="64623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Image result for robot icon">
            <a:extLst>
              <a:ext uri="{FF2B5EF4-FFF2-40B4-BE49-F238E27FC236}">
                <a16:creationId xmlns:a16="http://schemas.microsoft.com/office/drawing/2014/main" id="{D0ADC347-88FD-4591-894A-045209DFB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3989" y="3963516"/>
            <a:ext cx="646237" cy="646237"/>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5DCE4D72-D414-487B-A270-4A17D401B7C5}"/>
              </a:ext>
            </a:extLst>
          </p:cNvPr>
          <p:cNvSpPr/>
          <p:nvPr/>
        </p:nvSpPr>
        <p:spPr>
          <a:xfrm>
            <a:off x="674624" y="7242049"/>
            <a:ext cx="16479520" cy="1569660"/>
          </a:xfrm>
          <a:prstGeom prst="rect">
            <a:avLst/>
          </a:prstGeom>
          <a:solidFill>
            <a:srgbClr val="FFFF00"/>
          </a:solidFill>
        </p:spPr>
        <p:txBody>
          <a:bodyPr wrap="square">
            <a:spAutoFit/>
          </a:bodyPr>
          <a:lstStyle/>
          <a:p>
            <a:r>
              <a:rPr lang="en-US" sz="3200" b="1" dirty="0"/>
              <a:t>Hand offs always increase complexity of a solution design</a:t>
            </a:r>
            <a:r>
              <a:rPr lang="en-US" sz="3200" dirty="0"/>
              <a:t>. If there are multiple subjective decisions involved in the process, it may mean that the process itself needs to be changed / re-engineered prior to the automation project.</a:t>
            </a:r>
          </a:p>
        </p:txBody>
      </p:sp>
    </p:spTree>
    <p:extLst>
      <p:ext uri="{BB962C8B-B14F-4D97-AF65-F5344CB8AC3E}">
        <p14:creationId xmlns:p14="http://schemas.microsoft.com/office/powerpoint/2010/main" val="26071606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7468F8-9FDE-4688-8F4D-1352E9CCF53B}"/>
              </a:ext>
            </a:extLst>
          </p:cNvPr>
          <p:cNvSpPr>
            <a:spLocks noGrp="1"/>
          </p:cNvSpPr>
          <p:nvPr>
            <p:ph idx="1"/>
          </p:nvPr>
        </p:nvSpPr>
        <p:spPr/>
        <p:txBody>
          <a:bodyPr/>
          <a:lstStyle/>
          <a:p>
            <a:r>
              <a:rPr lang="en-US" dirty="0"/>
              <a:t>Common FRA Mistakes</a:t>
            </a:r>
          </a:p>
        </p:txBody>
      </p:sp>
    </p:spTree>
    <p:extLst>
      <p:ext uri="{BB962C8B-B14F-4D97-AF65-F5344CB8AC3E}">
        <p14:creationId xmlns:p14="http://schemas.microsoft.com/office/powerpoint/2010/main" val="221649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EC44-9E74-4CD1-82D3-F16E8EEAAA53}"/>
              </a:ext>
            </a:extLst>
          </p:cNvPr>
          <p:cNvSpPr>
            <a:spLocks noGrp="1"/>
          </p:cNvSpPr>
          <p:nvPr>
            <p:ph type="title"/>
          </p:nvPr>
        </p:nvSpPr>
        <p:spPr/>
        <p:txBody>
          <a:bodyPr/>
          <a:lstStyle/>
          <a:p>
            <a:r>
              <a:rPr lang="en-US" dirty="0"/>
              <a:t>Common Mistakes When Writing the FRA</a:t>
            </a:r>
          </a:p>
        </p:txBody>
      </p:sp>
      <p:sp>
        <p:nvSpPr>
          <p:cNvPr id="3" name="Text Placeholder 2">
            <a:extLst>
              <a:ext uri="{FF2B5EF4-FFF2-40B4-BE49-F238E27FC236}">
                <a16:creationId xmlns:a16="http://schemas.microsoft.com/office/drawing/2014/main" id="{413DB815-2C1D-4AC6-A0E8-05E59CF9801F}"/>
              </a:ext>
            </a:extLst>
          </p:cNvPr>
          <p:cNvSpPr>
            <a:spLocks noGrp="1"/>
          </p:cNvSpPr>
          <p:nvPr>
            <p:ph type="body" sz="quarter" idx="11"/>
          </p:nvPr>
        </p:nvSpPr>
        <p:spPr>
          <a:xfrm>
            <a:off x="894080" y="2079170"/>
            <a:ext cx="16093440" cy="6298707"/>
          </a:xfrm>
        </p:spPr>
        <p:txBody>
          <a:bodyPr/>
          <a:lstStyle/>
          <a:p>
            <a:r>
              <a:rPr lang="en-US" sz="2400" b="1" dirty="0"/>
              <a:t>Generalized, high level Instructions. </a:t>
            </a:r>
            <a:r>
              <a:rPr lang="en-US" sz="2400" dirty="0"/>
              <a:t>Where one line in a FRA may actually signify multiple steps. </a:t>
            </a:r>
          </a:p>
          <a:p>
            <a:endParaRPr lang="en-US" sz="2400" dirty="0"/>
          </a:p>
          <a:p>
            <a:r>
              <a:rPr lang="en-US" sz="2400" b="1" dirty="0"/>
              <a:t>Vague references to other documents or lookups</a:t>
            </a:r>
            <a:r>
              <a:rPr lang="en-US" sz="2400" dirty="0"/>
              <a:t>. Make sure it is clear where referenced documented are found, their format, the version to use and who owns them </a:t>
            </a:r>
          </a:p>
          <a:p>
            <a:endParaRPr lang="en-US" sz="2400" dirty="0"/>
          </a:p>
          <a:p>
            <a:r>
              <a:rPr lang="en-US" sz="2400" dirty="0"/>
              <a:t>Vague or unclear </a:t>
            </a:r>
            <a:r>
              <a:rPr lang="en-US" sz="2400" b="1" dirty="0"/>
              <a:t>instructions that could be interpreted in multiple ways </a:t>
            </a:r>
          </a:p>
          <a:p>
            <a:pPr marL="0" indent="0">
              <a:buNone/>
            </a:pPr>
            <a:endParaRPr lang="en-US" sz="2400" dirty="0"/>
          </a:p>
          <a:p>
            <a:r>
              <a:rPr lang="en-US" sz="2400" b="1" dirty="0"/>
              <a:t>Instructions that include solutioning the automation </a:t>
            </a:r>
            <a:r>
              <a:rPr lang="en-US" sz="2400" dirty="0"/>
              <a:t>rather than simply documenting the current “as-is” manual process </a:t>
            </a:r>
          </a:p>
          <a:p>
            <a:endParaRPr lang="en-US" sz="2400" dirty="0"/>
          </a:p>
          <a:p>
            <a:r>
              <a:rPr lang="en-US" sz="2400" b="1" dirty="0"/>
              <a:t>Missing process steps because of a presumption of knowledge, </a:t>
            </a:r>
            <a:r>
              <a:rPr lang="en-US" sz="2400" dirty="0"/>
              <a:t>For example; how to start and log into an application and exactly how to navigate to specific screens </a:t>
            </a:r>
          </a:p>
          <a:p>
            <a:endParaRPr lang="en-US" sz="2400" dirty="0"/>
          </a:p>
          <a:p>
            <a:r>
              <a:rPr lang="en-US" sz="2400" b="1" dirty="0"/>
              <a:t>Only documenting the most common routes through the proces</a:t>
            </a:r>
            <a:r>
              <a:rPr lang="en-US" sz="2400" dirty="0"/>
              <a:t>s often called the “happy paths”. Less common scenarios and problem or “exceptions” cases are often excluded</a:t>
            </a:r>
          </a:p>
        </p:txBody>
      </p:sp>
      <p:sp>
        <p:nvSpPr>
          <p:cNvPr id="4" name="Slide Number Placeholder 3">
            <a:extLst>
              <a:ext uri="{FF2B5EF4-FFF2-40B4-BE49-F238E27FC236}">
                <a16:creationId xmlns:a16="http://schemas.microsoft.com/office/drawing/2014/main" id="{274E3C72-A15D-438A-8B3D-660D251EC058}"/>
              </a:ext>
            </a:extLst>
          </p:cNvPr>
          <p:cNvSpPr>
            <a:spLocks noGrp="1"/>
          </p:cNvSpPr>
          <p:nvPr>
            <p:ph type="sldNum" sz="quarter" idx="12"/>
          </p:nvPr>
        </p:nvSpPr>
        <p:spPr/>
        <p:txBody>
          <a:bodyPr/>
          <a:lstStyle/>
          <a:p>
            <a:fld id="{D5C4A46E-A879-4A9B-B27D-C9198694D6C1}" type="slidenum">
              <a:rPr lang="en-US" smtClean="0"/>
              <a:pPr/>
              <a:t>27</a:t>
            </a:fld>
            <a:endParaRPr lang="en-US" dirty="0"/>
          </a:p>
        </p:txBody>
      </p:sp>
    </p:spTree>
    <p:extLst>
      <p:ext uri="{BB962C8B-B14F-4D97-AF65-F5344CB8AC3E}">
        <p14:creationId xmlns:p14="http://schemas.microsoft.com/office/powerpoint/2010/main" val="414289256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7468F8-9FDE-4688-8F4D-1352E9CCF53B}"/>
              </a:ext>
            </a:extLst>
          </p:cNvPr>
          <p:cNvSpPr>
            <a:spLocks noGrp="1"/>
          </p:cNvSpPr>
          <p:nvPr>
            <p:ph idx="1"/>
          </p:nvPr>
        </p:nvSpPr>
        <p:spPr/>
        <p:txBody>
          <a:bodyPr/>
          <a:lstStyle/>
          <a:p>
            <a:r>
              <a:rPr lang="en-US" dirty="0"/>
              <a:t>Designing for Unattended Automation</a:t>
            </a:r>
          </a:p>
        </p:txBody>
      </p:sp>
    </p:spTree>
    <p:extLst>
      <p:ext uri="{BB962C8B-B14F-4D97-AF65-F5344CB8AC3E}">
        <p14:creationId xmlns:p14="http://schemas.microsoft.com/office/powerpoint/2010/main" val="2760605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477E2-F6AA-4690-814D-6B757951D354}"/>
              </a:ext>
            </a:extLst>
          </p:cNvPr>
          <p:cNvSpPr>
            <a:spLocks noGrp="1"/>
          </p:cNvSpPr>
          <p:nvPr>
            <p:ph type="title"/>
          </p:nvPr>
        </p:nvSpPr>
        <p:spPr>
          <a:xfrm>
            <a:off x="894080" y="670560"/>
            <a:ext cx="16093440" cy="782320"/>
          </a:xfrm>
        </p:spPr>
        <p:txBody>
          <a:bodyPr/>
          <a:lstStyle/>
          <a:p>
            <a:r>
              <a:rPr lang="en-US" dirty="0"/>
              <a:t>Designing for Unattended Automation</a:t>
            </a:r>
          </a:p>
        </p:txBody>
      </p:sp>
      <p:sp>
        <p:nvSpPr>
          <p:cNvPr id="3" name="Text Placeholder 2">
            <a:extLst>
              <a:ext uri="{FF2B5EF4-FFF2-40B4-BE49-F238E27FC236}">
                <a16:creationId xmlns:a16="http://schemas.microsoft.com/office/drawing/2014/main" id="{279E4840-DA9B-42AA-A483-764884AC7021}"/>
              </a:ext>
            </a:extLst>
          </p:cNvPr>
          <p:cNvSpPr>
            <a:spLocks noGrp="1"/>
          </p:cNvSpPr>
          <p:nvPr>
            <p:ph type="body" sz="quarter" idx="11"/>
          </p:nvPr>
        </p:nvSpPr>
        <p:spPr>
          <a:xfrm>
            <a:off x="894080" y="1554926"/>
            <a:ext cx="7561743" cy="7102926"/>
          </a:xfrm>
        </p:spPr>
        <p:txBody>
          <a:bodyPr/>
          <a:lstStyle/>
          <a:p>
            <a:pPr marL="0" indent="0">
              <a:buNone/>
            </a:pPr>
            <a:endParaRPr lang="en-US" dirty="0"/>
          </a:p>
          <a:p>
            <a:pPr marL="0" indent="0">
              <a:buNone/>
            </a:pPr>
            <a:r>
              <a:rPr lang="en-US" b="1" dirty="0"/>
              <a:t>An automated process is more than just a series of linear steps. </a:t>
            </a:r>
          </a:p>
          <a:p>
            <a:pPr marL="0" indent="0">
              <a:buNone/>
            </a:pPr>
            <a:endParaRPr lang="en-US" b="1" dirty="0"/>
          </a:p>
          <a:p>
            <a:pPr marL="0" indent="0">
              <a:buNone/>
            </a:pPr>
            <a:r>
              <a:rPr lang="en-US" dirty="0"/>
              <a:t>Processes must run unattended, with no human intervention or monitoring required. </a:t>
            </a:r>
          </a:p>
          <a:p>
            <a:pPr marL="0" indent="0">
              <a:buNone/>
            </a:pPr>
            <a:endParaRPr lang="en-US" dirty="0"/>
          </a:p>
          <a:p>
            <a:pPr marL="0" indent="0">
              <a:buNone/>
            </a:pPr>
            <a:r>
              <a:rPr lang="en-US" dirty="0"/>
              <a:t>This typically involves modeling process steps for </a:t>
            </a:r>
          </a:p>
          <a:p>
            <a:pPr marL="457200" indent="-457200">
              <a:buFont typeface="+mj-lt"/>
              <a:buAutoNum type="arabicPeriod"/>
            </a:pPr>
            <a:r>
              <a:rPr lang="en-US" dirty="0"/>
              <a:t>Work preparation (e.g. login to system), </a:t>
            </a:r>
          </a:p>
          <a:p>
            <a:pPr marL="457200" indent="-457200">
              <a:buFont typeface="+mj-lt"/>
              <a:buAutoNum type="arabicPeriod"/>
            </a:pPr>
            <a:r>
              <a:rPr lang="en-US" dirty="0"/>
              <a:t>Working the task (e.g. update data)</a:t>
            </a:r>
          </a:p>
          <a:p>
            <a:pPr marL="457200" indent="-457200">
              <a:buFont typeface="+mj-lt"/>
              <a:buAutoNum type="arabicPeriod"/>
            </a:pPr>
            <a:r>
              <a:rPr lang="en-US" dirty="0"/>
              <a:t>Resetting for next task (e.g. fetching next work item)</a:t>
            </a:r>
          </a:p>
          <a:p>
            <a:pPr marL="457200" indent="-457200">
              <a:buFont typeface="+mj-lt"/>
              <a:buAutoNum type="arabicPeriod"/>
            </a:pPr>
            <a:r>
              <a:rPr lang="en-US" dirty="0"/>
              <a:t>Finish tasks (e.g. send summary report)</a:t>
            </a:r>
          </a:p>
          <a:p>
            <a:pPr marL="0" indent="0">
              <a:buNone/>
            </a:pPr>
            <a:endParaRPr lang="en-US" dirty="0"/>
          </a:p>
          <a:p>
            <a:pPr marL="0" indent="0">
              <a:buNone/>
            </a:pPr>
            <a:r>
              <a:rPr lang="en-US" dirty="0"/>
              <a:t>The bot needs to be able to </a:t>
            </a:r>
            <a:r>
              <a:rPr lang="en-US" u="sng" dirty="0"/>
              <a:t>recover from unexpected situations </a:t>
            </a:r>
            <a:r>
              <a:rPr lang="en-US" dirty="0"/>
              <a:t>and </a:t>
            </a:r>
            <a:r>
              <a:rPr lang="en-US" u="sng" dirty="0"/>
              <a:t>work concurrently </a:t>
            </a:r>
            <a:r>
              <a:rPr lang="en-US" dirty="0"/>
              <a:t>on multiple machines</a:t>
            </a:r>
          </a:p>
          <a:p>
            <a:endParaRPr lang="en-US" b="1"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B470C7D1-D5AB-4C96-8FCA-CCB499D5EF4B}"/>
              </a:ext>
            </a:extLst>
          </p:cNvPr>
          <p:cNvSpPr>
            <a:spLocks noGrp="1"/>
          </p:cNvSpPr>
          <p:nvPr>
            <p:ph type="sldNum" sz="quarter" idx="12"/>
          </p:nvPr>
        </p:nvSpPr>
        <p:spPr/>
        <p:txBody>
          <a:bodyPr/>
          <a:lstStyle/>
          <a:p>
            <a:fld id="{D5C4A46E-A879-4A9B-B27D-C9198694D6C1}" type="slidenum">
              <a:rPr lang="en-US" smtClean="0"/>
              <a:pPr/>
              <a:t>29</a:t>
            </a:fld>
            <a:endParaRPr lang="en-US" dirty="0"/>
          </a:p>
        </p:txBody>
      </p:sp>
      <p:grpSp>
        <p:nvGrpSpPr>
          <p:cNvPr id="35" name="Group 34">
            <a:extLst>
              <a:ext uri="{FF2B5EF4-FFF2-40B4-BE49-F238E27FC236}">
                <a16:creationId xmlns:a16="http://schemas.microsoft.com/office/drawing/2014/main" id="{098CD5D2-381B-4C72-B548-93A68E31CAAC}"/>
              </a:ext>
            </a:extLst>
          </p:cNvPr>
          <p:cNvGrpSpPr/>
          <p:nvPr/>
        </p:nvGrpSpPr>
        <p:grpSpPr>
          <a:xfrm>
            <a:off x="8940800" y="2001544"/>
            <a:ext cx="9045016" cy="4048381"/>
            <a:chOff x="5662876" y="6610934"/>
            <a:chExt cx="5238670" cy="1807969"/>
          </a:xfrm>
        </p:grpSpPr>
        <p:graphicFrame>
          <p:nvGraphicFramePr>
            <p:cNvPr id="36" name="Diagram 35">
              <a:extLst>
                <a:ext uri="{FF2B5EF4-FFF2-40B4-BE49-F238E27FC236}">
                  <a16:creationId xmlns:a16="http://schemas.microsoft.com/office/drawing/2014/main" id="{4511C340-3881-4BAB-8F66-B6877B3D6A30}"/>
                </a:ext>
              </a:extLst>
            </p:cNvPr>
            <p:cNvGraphicFramePr/>
            <p:nvPr>
              <p:extLst>
                <p:ext uri="{D42A27DB-BD31-4B8C-83A1-F6EECF244321}">
                  <p14:modId xmlns:p14="http://schemas.microsoft.com/office/powerpoint/2010/main" val="546601943"/>
                </p:ext>
              </p:extLst>
            </p:nvPr>
          </p:nvGraphicFramePr>
          <p:xfrm>
            <a:off x="7101001" y="6610934"/>
            <a:ext cx="3800545" cy="623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7" name="Rectangle 36">
              <a:extLst>
                <a:ext uri="{FF2B5EF4-FFF2-40B4-BE49-F238E27FC236}">
                  <a16:creationId xmlns:a16="http://schemas.microsoft.com/office/drawing/2014/main" id="{085B9437-58CD-4715-B929-CA9118174341}"/>
                </a:ext>
              </a:extLst>
            </p:cNvPr>
            <p:cNvSpPr/>
            <p:nvPr/>
          </p:nvSpPr>
          <p:spPr>
            <a:xfrm flipH="1">
              <a:off x="7100998" y="7801384"/>
              <a:ext cx="3182053" cy="617519"/>
            </a:xfrm>
            <a:prstGeom prst="rect">
              <a:avLst/>
            </a:prstGeom>
            <a:solidFill>
              <a:schemeClr val="tx2">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8" name="Arrow: Right 37">
              <a:extLst>
                <a:ext uri="{FF2B5EF4-FFF2-40B4-BE49-F238E27FC236}">
                  <a16:creationId xmlns:a16="http://schemas.microsoft.com/office/drawing/2014/main" id="{D404C82E-E4A6-4AA8-BC03-21E460F3910F}"/>
                </a:ext>
              </a:extLst>
            </p:cNvPr>
            <p:cNvSpPr/>
            <p:nvPr/>
          </p:nvSpPr>
          <p:spPr>
            <a:xfrm rot="5400000" flipH="1">
              <a:off x="7231427" y="7117445"/>
              <a:ext cx="902923" cy="1163784"/>
            </a:xfrm>
            <a:prstGeom prst="rightArrow">
              <a:avLst/>
            </a:prstGeom>
            <a:solidFill>
              <a:schemeClr val="tx2">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9" name="Arrow: Right 38">
              <a:extLst>
                <a:ext uri="{FF2B5EF4-FFF2-40B4-BE49-F238E27FC236}">
                  <a16:creationId xmlns:a16="http://schemas.microsoft.com/office/drawing/2014/main" id="{CC11C9C2-F42B-4B8B-8D83-6CBEDDF14E58}"/>
                </a:ext>
              </a:extLst>
            </p:cNvPr>
            <p:cNvSpPr/>
            <p:nvPr/>
          </p:nvSpPr>
          <p:spPr>
            <a:xfrm rot="16200000" flipH="1">
              <a:off x="9755524" y="6936252"/>
              <a:ext cx="566486" cy="1163784"/>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0" name="Arrow: Pentagon 39">
              <a:extLst>
                <a:ext uri="{FF2B5EF4-FFF2-40B4-BE49-F238E27FC236}">
                  <a16:creationId xmlns:a16="http://schemas.microsoft.com/office/drawing/2014/main" id="{7B26832A-890D-4ED5-98C6-F32066A863C1}"/>
                </a:ext>
              </a:extLst>
            </p:cNvPr>
            <p:cNvSpPr/>
            <p:nvPr/>
          </p:nvSpPr>
          <p:spPr>
            <a:xfrm>
              <a:off x="5811039" y="6610934"/>
              <a:ext cx="1234588" cy="537307"/>
            </a:xfrm>
            <a:prstGeom prst="homePlat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Prepare</a:t>
              </a:r>
            </a:p>
          </p:txBody>
        </p:sp>
        <p:sp>
          <p:nvSpPr>
            <p:cNvPr id="41" name="Arrow: Pentagon 40">
              <a:extLst>
                <a:ext uri="{FF2B5EF4-FFF2-40B4-BE49-F238E27FC236}">
                  <a16:creationId xmlns:a16="http://schemas.microsoft.com/office/drawing/2014/main" id="{78EA7D07-B548-4EDF-92B6-7C210984A336}"/>
                </a:ext>
              </a:extLst>
            </p:cNvPr>
            <p:cNvSpPr/>
            <p:nvPr/>
          </p:nvSpPr>
          <p:spPr>
            <a:xfrm flipH="1">
              <a:off x="5662876" y="7857117"/>
              <a:ext cx="1304888" cy="537307"/>
            </a:xfrm>
            <a:prstGeom prst="homePlat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75000"/>
                      <a:lumOff val="25000"/>
                    </a:schemeClr>
                  </a:solidFill>
                </a:rPr>
                <a:t>Finish</a:t>
              </a:r>
            </a:p>
          </p:txBody>
        </p:sp>
        <p:grpSp>
          <p:nvGrpSpPr>
            <p:cNvPr id="42" name="Group 41">
              <a:extLst>
                <a:ext uri="{FF2B5EF4-FFF2-40B4-BE49-F238E27FC236}">
                  <a16:creationId xmlns:a16="http://schemas.microsoft.com/office/drawing/2014/main" id="{B31313E5-6138-4979-BFEB-960D1625986B}"/>
                </a:ext>
              </a:extLst>
            </p:cNvPr>
            <p:cNvGrpSpPr/>
            <p:nvPr/>
          </p:nvGrpSpPr>
          <p:grpSpPr>
            <a:xfrm>
              <a:off x="8128545" y="7849671"/>
              <a:ext cx="1319353" cy="534683"/>
              <a:chOff x="967595" y="749551"/>
              <a:chExt cx="1865354" cy="414232"/>
            </a:xfrm>
            <a:solidFill>
              <a:schemeClr val="accent4">
                <a:lumMod val="75000"/>
              </a:schemeClr>
            </a:solidFill>
          </p:grpSpPr>
          <p:sp>
            <p:nvSpPr>
              <p:cNvPr id="45" name="Rectangle: Rounded Corners 44">
                <a:extLst>
                  <a:ext uri="{FF2B5EF4-FFF2-40B4-BE49-F238E27FC236}">
                    <a16:creationId xmlns:a16="http://schemas.microsoft.com/office/drawing/2014/main" id="{753F6BC7-82D1-4A12-920A-334FBB3C8BF0}"/>
                  </a:ext>
                </a:extLst>
              </p:cNvPr>
              <p:cNvSpPr/>
              <p:nvPr/>
            </p:nvSpPr>
            <p:spPr>
              <a:xfrm>
                <a:off x="967595" y="749551"/>
                <a:ext cx="1865354" cy="414232"/>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Rectangle: Rounded Corners 4">
                <a:extLst>
                  <a:ext uri="{FF2B5EF4-FFF2-40B4-BE49-F238E27FC236}">
                    <a16:creationId xmlns:a16="http://schemas.microsoft.com/office/drawing/2014/main" id="{A6B73616-AA92-4A81-92A8-05EA046EAAD5}"/>
                  </a:ext>
                </a:extLst>
              </p:cNvPr>
              <p:cNvSpPr txBox="1"/>
              <p:nvPr/>
            </p:nvSpPr>
            <p:spPr>
              <a:xfrm>
                <a:off x="987816" y="769772"/>
                <a:ext cx="1824912" cy="37379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3600" kern="1200" dirty="0"/>
                  <a:t>Reset</a:t>
                </a:r>
              </a:p>
            </p:txBody>
          </p:sp>
        </p:grpSp>
        <p:sp>
          <p:nvSpPr>
            <p:cNvPr id="43" name="Oval 42">
              <a:extLst>
                <a:ext uri="{FF2B5EF4-FFF2-40B4-BE49-F238E27FC236}">
                  <a16:creationId xmlns:a16="http://schemas.microsoft.com/office/drawing/2014/main" id="{3C0E7E93-3F5D-46A0-9C43-E875C54B1591}"/>
                </a:ext>
              </a:extLst>
            </p:cNvPr>
            <p:cNvSpPr/>
            <p:nvPr/>
          </p:nvSpPr>
          <p:spPr>
            <a:xfrm>
              <a:off x="7330182" y="7699337"/>
              <a:ext cx="701920" cy="561660"/>
            </a:xfrm>
            <a:prstGeom prst="ellipse">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44" name="TextBox 43">
              <a:extLst>
                <a:ext uri="{FF2B5EF4-FFF2-40B4-BE49-F238E27FC236}">
                  <a16:creationId xmlns:a16="http://schemas.microsoft.com/office/drawing/2014/main" id="{149D659F-E837-4CB3-98E2-CBECF2C90B5F}"/>
                </a:ext>
              </a:extLst>
            </p:cNvPr>
            <p:cNvSpPr txBox="1"/>
            <p:nvPr/>
          </p:nvSpPr>
          <p:spPr>
            <a:xfrm>
              <a:off x="7534861" y="7749955"/>
              <a:ext cx="313065" cy="453586"/>
            </a:xfrm>
            <a:prstGeom prst="rect">
              <a:avLst/>
            </a:prstGeom>
            <a:noFill/>
          </p:spPr>
          <p:txBody>
            <a:bodyPr wrap="none" rtlCol="0">
              <a:spAutoFit/>
            </a:bodyPr>
            <a:lstStyle/>
            <a:p>
              <a:r>
                <a:rPr lang="en-US" sz="6000" dirty="0">
                  <a:solidFill>
                    <a:schemeClr val="bg1">
                      <a:lumMod val="50000"/>
                    </a:schemeClr>
                  </a:solidFill>
                </a:rPr>
                <a:t>?</a:t>
              </a:r>
            </a:p>
          </p:txBody>
        </p:sp>
      </p:grpSp>
      <p:sp>
        <p:nvSpPr>
          <p:cNvPr id="48" name="Arrow: U-Turn 47">
            <a:extLst>
              <a:ext uri="{FF2B5EF4-FFF2-40B4-BE49-F238E27FC236}">
                <a16:creationId xmlns:a16="http://schemas.microsoft.com/office/drawing/2014/main" id="{77C0B959-23A2-434A-B1BE-A54B443FAE0A}"/>
              </a:ext>
            </a:extLst>
          </p:cNvPr>
          <p:cNvSpPr/>
          <p:nvPr/>
        </p:nvSpPr>
        <p:spPr>
          <a:xfrm rot="16200000">
            <a:off x="366030" y="5764888"/>
            <a:ext cx="676893" cy="329819"/>
          </a:xfrm>
          <a:prstGeom prst="uturn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565749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D62C7-9471-489B-9374-077DAE97A69C}"/>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9662A733-9F03-46DF-A0F9-50A25C1F8126}"/>
              </a:ext>
            </a:extLst>
          </p:cNvPr>
          <p:cNvSpPr>
            <a:spLocks noGrp="1"/>
          </p:cNvSpPr>
          <p:nvPr>
            <p:ph type="body" sz="quarter" idx="11"/>
          </p:nvPr>
        </p:nvSpPr>
        <p:spPr/>
        <p:txBody>
          <a:bodyPr/>
          <a:lstStyle/>
          <a:p>
            <a:pPr marL="0" indent="0">
              <a:buNone/>
            </a:pPr>
            <a:r>
              <a:rPr lang="en-US" b="1" dirty="0"/>
              <a:t>Blue Prism is a platform for creating automated processes and executing them in a secure, virtual environment. </a:t>
            </a:r>
          </a:p>
          <a:p>
            <a:pPr marL="0" indent="0">
              <a:buNone/>
            </a:pPr>
            <a:endParaRPr lang="en-US" dirty="0"/>
          </a:p>
          <a:p>
            <a:pPr marL="0" indent="0">
              <a:buNone/>
            </a:pPr>
            <a:r>
              <a:rPr lang="en-US" b="1" dirty="0"/>
              <a:t>An automated process should be able to run </a:t>
            </a:r>
            <a:r>
              <a:rPr lang="en-US" b="1" u="sng" dirty="0"/>
              <a:t>unattended</a:t>
            </a:r>
            <a:r>
              <a:rPr lang="en-US" b="1" dirty="0"/>
              <a:t> and </a:t>
            </a:r>
            <a:r>
              <a:rPr lang="en-US" b="1" u="sng" dirty="0"/>
              <a:t>unobserved</a:t>
            </a:r>
          </a:p>
          <a:p>
            <a:pPr marL="0" indent="0">
              <a:buNone/>
            </a:pPr>
            <a:endParaRPr lang="en-US" b="1" dirty="0"/>
          </a:p>
          <a:p>
            <a:pPr marL="0" indent="0">
              <a:buNone/>
            </a:pPr>
            <a:r>
              <a:rPr lang="en-US" b="1" dirty="0"/>
              <a:t>This document sets out to explain how to make this principle central to a solution design.</a:t>
            </a:r>
          </a:p>
        </p:txBody>
      </p:sp>
      <p:sp>
        <p:nvSpPr>
          <p:cNvPr id="4" name="Slide Number Placeholder 3">
            <a:extLst>
              <a:ext uri="{FF2B5EF4-FFF2-40B4-BE49-F238E27FC236}">
                <a16:creationId xmlns:a16="http://schemas.microsoft.com/office/drawing/2014/main" id="{9E1BC830-27C4-4E96-8159-AC8170E4DE0E}"/>
              </a:ext>
            </a:extLst>
          </p:cNvPr>
          <p:cNvSpPr>
            <a:spLocks noGrp="1"/>
          </p:cNvSpPr>
          <p:nvPr>
            <p:ph type="sldNum" sz="quarter" idx="12"/>
          </p:nvPr>
        </p:nvSpPr>
        <p:spPr/>
        <p:txBody>
          <a:bodyPr/>
          <a:lstStyle/>
          <a:p>
            <a:fld id="{D5C4A46E-A879-4A9B-B27D-C9198694D6C1}" type="slidenum">
              <a:rPr lang="en-US" smtClean="0"/>
              <a:pPr/>
              <a:t>3</a:t>
            </a:fld>
            <a:endParaRPr lang="en-US" dirty="0"/>
          </a:p>
        </p:txBody>
      </p:sp>
    </p:spTree>
    <p:extLst>
      <p:ext uri="{BB962C8B-B14F-4D97-AF65-F5344CB8AC3E}">
        <p14:creationId xmlns:p14="http://schemas.microsoft.com/office/powerpoint/2010/main" val="201962226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477E2-F6AA-4690-814D-6B757951D354}"/>
              </a:ext>
            </a:extLst>
          </p:cNvPr>
          <p:cNvSpPr>
            <a:spLocks noGrp="1"/>
          </p:cNvSpPr>
          <p:nvPr>
            <p:ph type="title"/>
          </p:nvPr>
        </p:nvSpPr>
        <p:spPr>
          <a:xfrm>
            <a:off x="894080" y="670560"/>
            <a:ext cx="16093440" cy="782320"/>
          </a:xfrm>
        </p:spPr>
        <p:txBody>
          <a:bodyPr/>
          <a:lstStyle/>
          <a:p>
            <a:r>
              <a:rPr lang="en-US" dirty="0"/>
              <a:t>Basic Example</a:t>
            </a:r>
          </a:p>
        </p:txBody>
      </p:sp>
      <p:sp>
        <p:nvSpPr>
          <p:cNvPr id="4" name="Slide Number Placeholder 3">
            <a:extLst>
              <a:ext uri="{FF2B5EF4-FFF2-40B4-BE49-F238E27FC236}">
                <a16:creationId xmlns:a16="http://schemas.microsoft.com/office/drawing/2014/main" id="{B470C7D1-D5AB-4C96-8FCA-CCB499D5EF4B}"/>
              </a:ext>
            </a:extLst>
          </p:cNvPr>
          <p:cNvSpPr>
            <a:spLocks noGrp="1"/>
          </p:cNvSpPr>
          <p:nvPr>
            <p:ph type="sldNum" sz="quarter" idx="12"/>
          </p:nvPr>
        </p:nvSpPr>
        <p:spPr>
          <a:xfrm>
            <a:off x="16709796" y="9524780"/>
            <a:ext cx="791304" cy="537068"/>
          </a:xfrm>
        </p:spPr>
        <p:txBody>
          <a:bodyPr/>
          <a:lstStyle/>
          <a:p>
            <a:fld id="{D5C4A46E-A879-4A9B-B27D-C9198694D6C1}" type="slidenum">
              <a:rPr lang="en-US" smtClean="0"/>
              <a:pPr/>
              <a:t>30</a:t>
            </a:fld>
            <a:endParaRPr lang="en-US" dirty="0"/>
          </a:p>
        </p:txBody>
      </p:sp>
      <p:graphicFrame>
        <p:nvGraphicFramePr>
          <p:cNvPr id="15" name="Diagram 14">
            <a:extLst>
              <a:ext uri="{FF2B5EF4-FFF2-40B4-BE49-F238E27FC236}">
                <a16:creationId xmlns:a16="http://schemas.microsoft.com/office/drawing/2014/main" id="{BB611C17-382C-44B0-98B6-3F5A849D52B3}"/>
              </a:ext>
            </a:extLst>
          </p:cNvPr>
          <p:cNvGraphicFramePr/>
          <p:nvPr>
            <p:extLst>
              <p:ext uri="{D42A27DB-BD31-4B8C-83A1-F6EECF244321}">
                <p14:modId xmlns:p14="http://schemas.microsoft.com/office/powerpoint/2010/main" val="4233485240"/>
              </p:ext>
            </p:extLst>
          </p:nvPr>
        </p:nvGraphicFramePr>
        <p:xfrm>
          <a:off x="6490982" y="3994603"/>
          <a:ext cx="6338963" cy="5018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Diagram 15">
            <a:extLst>
              <a:ext uri="{FF2B5EF4-FFF2-40B4-BE49-F238E27FC236}">
                <a16:creationId xmlns:a16="http://schemas.microsoft.com/office/drawing/2014/main" id="{33996D3D-8A49-4928-AA43-ABEFF3BA36EE}"/>
              </a:ext>
            </a:extLst>
          </p:cNvPr>
          <p:cNvGraphicFramePr/>
          <p:nvPr>
            <p:extLst>
              <p:ext uri="{D42A27DB-BD31-4B8C-83A1-F6EECF244321}">
                <p14:modId xmlns:p14="http://schemas.microsoft.com/office/powerpoint/2010/main" val="1037651555"/>
              </p:ext>
            </p:extLst>
          </p:nvPr>
        </p:nvGraphicFramePr>
        <p:xfrm>
          <a:off x="894080" y="3728851"/>
          <a:ext cx="5993608" cy="13537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8" name="Diagram 17">
            <a:extLst>
              <a:ext uri="{FF2B5EF4-FFF2-40B4-BE49-F238E27FC236}">
                <a16:creationId xmlns:a16="http://schemas.microsoft.com/office/drawing/2014/main" id="{39DD6127-C620-4FF3-8E58-A20B6FA3AD14}"/>
              </a:ext>
            </a:extLst>
          </p:cNvPr>
          <p:cNvGraphicFramePr/>
          <p:nvPr>
            <p:extLst>
              <p:ext uri="{D42A27DB-BD31-4B8C-83A1-F6EECF244321}">
                <p14:modId xmlns:p14="http://schemas.microsoft.com/office/powerpoint/2010/main" val="2723552915"/>
              </p:ext>
            </p:extLst>
          </p:nvPr>
        </p:nvGraphicFramePr>
        <p:xfrm>
          <a:off x="12469048" y="3958580"/>
          <a:ext cx="5101941" cy="81676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2" name="TextBox 21">
            <a:extLst>
              <a:ext uri="{FF2B5EF4-FFF2-40B4-BE49-F238E27FC236}">
                <a16:creationId xmlns:a16="http://schemas.microsoft.com/office/drawing/2014/main" id="{84D3A3B3-7D85-4FB7-A756-B67876DC4505}"/>
              </a:ext>
            </a:extLst>
          </p:cNvPr>
          <p:cNvSpPr txBox="1"/>
          <p:nvPr/>
        </p:nvSpPr>
        <p:spPr>
          <a:xfrm>
            <a:off x="894080" y="3296052"/>
            <a:ext cx="1356397" cy="523220"/>
          </a:xfrm>
          <a:prstGeom prst="rect">
            <a:avLst/>
          </a:prstGeom>
          <a:noFill/>
        </p:spPr>
        <p:txBody>
          <a:bodyPr wrap="none" rtlCol="0">
            <a:spAutoFit/>
          </a:bodyPr>
          <a:lstStyle/>
          <a:p>
            <a:r>
              <a:rPr lang="en-US" sz="2800" b="1" dirty="0">
                <a:solidFill>
                  <a:schemeClr val="tx1">
                    <a:lumMod val="65000"/>
                    <a:lumOff val="35000"/>
                  </a:schemeClr>
                </a:solidFill>
              </a:rPr>
              <a:t>Prepare</a:t>
            </a:r>
          </a:p>
        </p:txBody>
      </p:sp>
      <p:sp>
        <p:nvSpPr>
          <p:cNvPr id="23" name="TextBox 22">
            <a:extLst>
              <a:ext uri="{FF2B5EF4-FFF2-40B4-BE49-F238E27FC236}">
                <a16:creationId xmlns:a16="http://schemas.microsoft.com/office/drawing/2014/main" id="{349F8844-46DB-4561-BEA4-A57FB7FB57C1}"/>
              </a:ext>
            </a:extLst>
          </p:cNvPr>
          <p:cNvSpPr txBox="1"/>
          <p:nvPr/>
        </p:nvSpPr>
        <p:spPr>
          <a:xfrm>
            <a:off x="9165584" y="3338507"/>
            <a:ext cx="989758" cy="523220"/>
          </a:xfrm>
          <a:prstGeom prst="rect">
            <a:avLst/>
          </a:prstGeom>
          <a:noFill/>
        </p:spPr>
        <p:txBody>
          <a:bodyPr wrap="none" rtlCol="0">
            <a:spAutoFit/>
          </a:bodyPr>
          <a:lstStyle/>
          <a:p>
            <a:r>
              <a:rPr lang="en-US" sz="2800" b="1" dirty="0"/>
              <a:t>Work</a:t>
            </a:r>
          </a:p>
        </p:txBody>
      </p:sp>
      <p:sp>
        <p:nvSpPr>
          <p:cNvPr id="24" name="TextBox 23">
            <a:extLst>
              <a:ext uri="{FF2B5EF4-FFF2-40B4-BE49-F238E27FC236}">
                <a16:creationId xmlns:a16="http://schemas.microsoft.com/office/drawing/2014/main" id="{C84A5FF1-002F-40AD-879D-B310056F13D5}"/>
              </a:ext>
            </a:extLst>
          </p:cNvPr>
          <p:cNvSpPr txBox="1"/>
          <p:nvPr/>
        </p:nvSpPr>
        <p:spPr>
          <a:xfrm>
            <a:off x="12469048" y="3296052"/>
            <a:ext cx="1053494" cy="523220"/>
          </a:xfrm>
          <a:prstGeom prst="rect">
            <a:avLst/>
          </a:prstGeom>
          <a:noFill/>
        </p:spPr>
        <p:txBody>
          <a:bodyPr wrap="none" rtlCol="0">
            <a:spAutoFit/>
          </a:bodyPr>
          <a:lstStyle/>
          <a:p>
            <a:r>
              <a:rPr lang="en-US" sz="2800" b="1" dirty="0">
                <a:solidFill>
                  <a:schemeClr val="tx1">
                    <a:lumMod val="65000"/>
                    <a:lumOff val="35000"/>
                  </a:schemeClr>
                </a:solidFill>
              </a:rPr>
              <a:t>Finish</a:t>
            </a:r>
          </a:p>
        </p:txBody>
      </p:sp>
      <p:sp>
        <p:nvSpPr>
          <p:cNvPr id="32" name="TextBox 31">
            <a:extLst>
              <a:ext uri="{FF2B5EF4-FFF2-40B4-BE49-F238E27FC236}">
                <a16:creationId xmlns:a16="http://schemas.microsoft.com/office/drawing/2014/main" id="{376DDD2B-5D21-407F-9E1D-110F0FB474ED}"/>
              </a:ext>
            </a:extLst>
          </p:cNvPr>
          <p:cNvSpPr txBox="1"/>
          <p:nvPr/>
        </p:nvSpPr>
        <p:spPr>
          <a:xfrm>
            <a:off x="6363403" y="6249922"/>
            <a:ext cx="711862" cy="369332"/>
          </a:xfrm>
          <a:prstGeom prst="rect">
            <a:avLst/>
          </a:prstGeom>
          <a:noFill/>
        </p:spPr>
        <p:txBody>
          <a:bodyPr wrap="none" rtlCol="0">
            <a:spAutoFit/>
          </a:bodyPr>
          <a:lstStyle/>
          <a:p>
            <a:r>
              <a:rPr lang="en-US" b="1" dirty="0">
                <a:solidFill>
                  <a:schemeClr val="accent4">
                    <a:lumMod val="75000"/>
                  </a:schemeClr>
                </a:solidFill>
              </a:rPr>
              <a:t>Reset</a:t>
            </a:r>
          </a:p>
        </p:txBody>
      </p:sp>
      <p:grpSp>
        <p:nvGrpSpPr>
          <p:cNvPr id="33" name="Group 32">
            <a:extLst>
              <a:ext uri="{FF2B5EF4-FFF2-40B4-BE49-F238E27FC236}">
                <a16:creationId xmlns:a16="http://schemas.microsoft.com/office/drawing/2014/main" id="{5FFA29D8-A6C3-458D-BFBD-BA9FF57B63C3}"/>
              </a:ext>
            </a:extLst>
          </p:cNvPr>
          <p:cNvGrpSpPr/>
          <p:nvPr/>
        </p:nvGrpSpPr>
        <p:grpSpPr>
          <a:xfrm>
            <a:off x="7075265" y="4203993"/>
            <a:ext cx="1688725" cy="390474"/>
            <a:chOff x="1737209" y="481656"/>
            <a:chExt cx="333792" cy="390474"/>
          </a:xfrm>
        </p:grpSpPr>
        <p:sp>
          <p:nvSpPr>
            <p:cNvPr id="34" name="Arrow: Right 33">
              <a:extLst>
                <a:ext uri="{FF2B5EF4-FFF2-40B4-BE49-F238E27FC236}">
                  <a16:creationId xmlns:a16="http://schemas.microsoft.com/office/drawing/2014/main" id="{B253B9EA-C311-4939-8A77-1F1610F3368A}"/>
                </a:ext>
              </a:extLst>
            </p:cNvPr>
            <p:cNvSpPr/>
            <p:nvPr/>
          </p:nvSpPr>
          <p:spPr>
            <a:xfrm>
              <a:off x="1737209" y="481656"/>
              <a:ext cx="333792" cy="390474"/>
            </a:xfrm>
            <a:prstGeom prst="rightArrow">
              <a:avLst>
                <a:gd name="adj1" fmla="val 60000"/>
                <a:gd name="adj2" fmla="val 50000"/>
              </a:avLst>
            </a:prstGeom>
            <a:solidFill>
              <a:schemeClr val="bg1">
                <a:lumMod val="8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35" name="Arrow: Right 4">
              <a:extLst>
                <a:ext uri="{FF2B5EF4-FFF2-40B4-BE49-F238E27FC236}">
                  <a16:creationId xmlns:a16="http://schemas.microsoft.com/office/drawing/2014/main" id="{3B94ECB7-DF99-469A-AB10-9738042EB6A8}"/>
                </a:ext>
              </a:extLst>
            </p:cNvPr>
            <p:cNvSpPr txBox="1"/>
            <p:nvPr/>
          </p:nvSpPr>
          <p:spPr>
            <a:xfrm>
              <a:off x="1737209" y="559751"/>
              <a:ext cx="233654" cy="2342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grpSp>
        <p:nvGrpSpPr>
          <p:cNvPr id="36" name="Group 35">
            <a:extLst>
              <a:ext uri="{FF2B5EF4-FFF2-40B4-BE49-F238E27FC236}">
                <a16:creationId xmlns:a16="http://schemas.microsoft.com/office/drawing/2014/main" id="{369AD355-8396-417F-9BF5-85CC31E20710}"/>
              </a:ext>
            </a:extLst>
          </p:cNvPr>
          <p:cNvGrpSpPr/>
          <p:nvPr/>
        </p:nvGrpSpPr>
        <p:grpSpPr>
          <a:xfrm>
            <a:off x="10592746" y="4210508"/>
            <a:ext cx="1695091" cy="390474"/>
            <a:chOff x="1737209" y="481656"/>
            <a:chExt cx="333792" cy="390474"/>
          </a:xfrm>
        </p:grpSpPr>
        <p:sp>
          <p:nvSpPr>
            <p:cNvPr id="37" name="Arrow: Right 36">
              <a:extLst>
                <a:ext uri="{FF2B5EF4-FFF2-40B4-BE49-F238E27FC236}">
                  <a16:creationId xmlns:a16="http://schemas.microsoft.com/office/drawing/2014/main" id="{1975A1F9-0C71-4CC3-B2FA-E3F8784AEA72}"/>
                </a:ext>
              </a:extLst>
            </p:cNvPr>
            <p:cNvSpPr/>
            <p:nvPr/>
          </p:nvSpPr>
          <p:spPr>
            <a:xfrm>
              <a:off x="1737209" y="481656"/>
              <a:ext cx="333792" cy="390474"/>
            </a:xfrm>
            <a:prstGeom prst="rightArrow">
              <a:avLst>
                <a:gd name="adj1" fmla="val 60000"/>
                <a:gd name="adj2" fmla="val 50000"/>
              </a:avLst>
            </a:prstGeom>
            <a:solidFill>
              <a:schemeClr val="bg1">
                <a:lumMod val="8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38" name="Arrow: Right 4">
              <a:extLst>
                <a:ext uri="{FF2B5EF4-FFF2-40B4-BE49-F238E27FC236}">
                  <a16:creationId xmlns:a16="http://schemas.microsoft.com/office/drawing/2014/main" id="{06488557-4271-4D79-A847-CB93D1DE1846}"/>
                </a:ext>
              </a:extLst>
            </p:cNvPr>
            <p:cNvSpPr txBox="1"/>
            <p:nvPr/>
          </p:nvSpPr>
          <p:spPr>
            <a:xfrm>
              <a:off x="1767894" y="559751"/>
              <a:ext cx="233654" cy="2342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200" kern="1200" dirty="0">
                  <a:solidFill>
                    <a:schemeClr val="tx1">
                      <a:lumMod val="75000"/>
                      <a:lumOff val="25000"/>
                    </a:schemeClr>
                  </a:solidFill>
                </a:rPr>
                <a:t>No more records</a:t>
              </a:r>
            </a:p>
          </p:txBody>
        </p:sp>
      </p:grpSp>
      <p:sp>
        <p:nvSpPr>
          <p:cNvPr id="39" name="Rectangle 38">
            <a:extLst>
              <a:ext uri="{FF2B5EF4-FFF2-40B4-BE49-F238E27FC236}">
                <a16:creationId xmlns:a16="http://schemas.microsoft.com/office/drawing/2014/main" id="{E2ECCDDC-5834-4DCB-B7AF-D874E8D3EC13}"/>
              </a:ext>
            </a:extLst>
          </p:cNvPr>
          <p:cNvSpPr/>
          <p:nvPr/>
        </p:nvSpPr>
        <p:spPr>
          <a:xfrm>
            <a:off x="894080" y="1389678"/>
            <a:ext cx="16607020" cy="1293687"/>
          </a:xfrm>
          <a:prstGeom prst="rect">
            <a:avLst/>
          </a:prstGeom>
          <a:noFill/>
          <a:ln>
            <a:noFill/>
          </a:ln>
        </p:spPr>
        <p:txBody>
          <a:bodyPr vert="horz" wrap="square" lIns="0" tIns="0" rIns="0" bIns="0" numCol="1" anchor="t" anchorCtr="0" compatLnSpc="1">
            <a:prstTxWarp prst="textNoShape">
              <a:avLst/>
            </a:prstTxWarp>
          </a:bodyPr>
          <a:lstStyle/>
          <a:p>
            <a:pPr defTabSz="580881">
              <a:spcBef>
                <a:spcPts val="765"/>
              </a:spcBef>
              <a:spcAft>
                <a:spcPts val="0"/>
              </a:spcAft>
              <a:buClr>
                <a:schemeClr val="accent5">
                  <a:lumMod val="75000"/>
                </a:schemeClr>
              </a:buClr>
            </a:pPr>
            <a:r>
              <a:rPr lang="en-US" sz="2380" b="1" dirty="0">
                <a:solidFill>
                  <a:schemeClr val="accent6"/>
                </a:solidFill>
                <a:latin typeface="Arial"/>
                <a:ea typeface="MS PGothic" pitchFamily="34" charset="-128"/>
                <a:cs typeface="Arial"/>
              </a:rPr>
              <a:t>The bot will open the “Latest Data” Excel file that need to be compared against data in a system. If the data in Excel differs from the system, the bot will update the system. The bot will work through every row in the excel file, and note what actions it took within the file. When done it will send the excel file to a predefined mailbox, and logout. </a:t>
            </a:r>
          </a:p>
          <a:p>
            <a:pPr defTabSz="580881">
              <a:spcBef>
                <a:spcPts val="765"/>
              </a:spcBef>
              <a:spcAft>
                <a:spcPts val="0"/>
              </a:spcAft>
              <a:buClr>
                <a:schemeClr val="accent5">
                  <a:lumMod val="75000"/>
                </a:schemeClr>
              </a:buClr>
            </a:pPr>
            <a:endParaRPr lang="en-US" sz="2380" b="1" dirty="0">
              <a:solidFill>
                <a:schemeClr val="accent6"/>
              </a:solidFill>
              <a:latin typeface="Arial"/>
              <a:ea typeface="MS PGothic" pitchFamily="34" charset="-128"/>
              <a:cs typeface="Arial"/>
            </a:endParaRPr>
          </a:p>
        </p:txBody>
      </p:sp>
    </p:spTree>
    <p:extLst>
      <p:ext uri="{BB962C8B-B14F-4D97-AF65-F5344CB8AC3E}">
        <p14:creationId xmlns:p14="http://schemas.microsoft.com/office/powerpoint/2010/main" val="42924044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477E2-F6AA-4690-814D-6B757951D354}"/>
              </a:ext>
            </a:extLst>
          </p:cNvPr>
          <p:cNvSpPr>
            <a:spLocks noGrp="1"/>
          </p:cNvSpPr>
          <p:nvPr>
            <p:ph type="title"/>
          </p:nvPr>
        </p:nvSpPr>
        <p:spPr>
          <a:xfrm>
            <a:off x="894080" y="670560"/>
            <a:ext cx="16093440" cy="782320"/>
          </a:xfrm>
        </p:spPr>
        <p:txBody>
          <a:bodyPr/>
          <a:lstStyle/>
          <a:p>
            <a:r>
              <a:rPr lang="en-US" dirty="0"/>
              <a:t>Exception Logic is Critical</a:t>
            </a:r>
          </a:p>
        </p:txBody>
      </p:sp>
      <p:sp>
        <p:nvSpPr>
          <p:cNvPr id="4" name="Slide Number Placeholder 3">
            <a:extLst>
              <a:ext uri="{FF2B5EF4-FFF2-40B4-BE49-F238E27FC236}">
                <a16:creationId xmlns:a16="http://schemas.microsoft.com/office/drawing/2014/main" id="{B470C7D1-D5AB-4C96-8FCA-CCB499D5EF4B}"/>
              </a:ext>
            </a:extLst>
          </p:cNvPr>
          <p:cNvSpPr>
            <a:spLocks noGrp="1"/>
          </p:cNvSpPr>
          <p:nvPr>
            <p:ph type="sldNum" sz="quarter" idx="12"/>
          </p:nvPr>
        </p:nvSpPr>
        <p:spPr>
          <a:xfrm>
            <a:off x="16709796" y="9524780"/>
            <a:ext cx="791304" cy="537068"/>
          </a:xfrm>
        </p:spPr>
        <p:txBody>
          <a:bodyPr/>
          <a:lstStyle/>
          <a:p>
            <a:fld id="{D5C4A46E-A879-4A9B-B27D-C9198694D6C1}" type="slidenum">
              <a:rPr lang="en-US" smtClean="0"/>
              <a:pPr/>
              <a:t>31</a:t>
            </a:fld>
            <a:endParaRPr lang="en-US" dirty="0"/>
          </a:p>
        </p:txBody>
      </p:sp>
      <p:sp>
        <p:nvSpPr>
          <p:cNvPr id="17" name="Rectangle 16">
            <a:extLst>
              <a:ext uri="{FF2B5EF4-FFF2-40B4-BE49-F238E27FC236}">
                <a16:creationId xmlns:a16="http://schemas.microsoft.com/office/drawing/2014/main" id="{747EE2C7-CC0B-494B-A9BE-CC5CB2E3458B}"/>
              </a:ext>
            </a:extLst>
          </p:cNvPr>
          <p:cNvSpPr/>
          <p:nvPr/>
        </p:nvSpPr>
        <p:spPr>
          <a:xfrm>
            <a:off x="894079" y="1605719"/>
            <a:ext cx="15092155" cy="1293687"/>
          </a:xfrm>
          <a:prstGeom prst="rect">
            <a:avLst/>
          </a:prstGeom>
          <a:noFill/>
          <a:ln>
            <a:noFill/>
          </a:ln>
        </p:spPr>
        <p:txBody>
          <a:bodyPr vert="horz" wrap="square" lIns="0" tIns="0" rIns="0" bIns="0" numCol="1" anchor="t" anchorCtr="0" compatLnSpc="1">
            <a:prstTxWarp prst="textNoShape">
              <a:avLst/>
            </a:prstTxWarp>
          </a:bodyPr>
          <a:lstStyle/>
          <a:p>
            <a:pPr defTabSz="580881">
              <a:spcBef>
                <a:spcPts val="765"/>
              </a:spcBef>
              <a:spcAft>
                <a:spcPts val="0"/>
              </a:spcAft>
              <a:buClr>
                <a:schemeClr val="accent5">
                  <a:lumMod val="75000"/>
                </a:schemeClr>
              </a:buClr>
            </a:pPr>
            <a:r>
              <a:rPr lang="en-US" sz="2380" b="1" dirty="0">
                <a:solidFill>
                  <a:schemeClr val="accent6"/>
                </a:solidFill>
                <a:latin typeface="Arial"/>
                <a:ea typeface="MS PGothic" pitchFamily="34" charset="-128"/>
                <a:cs typeface="Arial"/>
              </a:rPr>
              <a:t>The process on the previous slide was over simplified.  When defining an automated process, exception logic must be defined to raise the overall </a:t>
            </a:r>
            <a:r>
              <a:rPr lang="en-US" sz="2380" b="1" i="1" dirty="0">
                <a:solidFill>
                  <a:schemeClr val="accent6"/>
                </a:solidFill>
                <a:latin typeface="Arial"/>
                <a:ea typeface="MS PGothic" pitchFamily="34" charset="-128"/>
                <a:cs typeface="Arial"/>
              </a:rPr>
              <a:t>resiliency; </a:t>
            </a:r>
            <a:r>
              <a:rPr lang="en-US" sz="2380" b="1" dirty="0">
                <a:solidFill>
                  <a:schemeClr val="accent6"/>
                </a:solidFill>
                <a:latin typeface="Arial"/>
                <a:ea typeface="MS PGothic" pitchFamily="34" charset="-128"/>
                <a:cs typeface="Arial"/>
              </a:rPr>
              <a:t>the bot needs to recover from unexpected situations and continue work. </a:t>
            </a:r>
          </a:p>
          <a:p>
            <a:pPr defTabSz="580881">
              <a:spcBef>
                <a:spcPts val="765"/>
              </a:spcBef>
              <a:spcAft>
                <a:spcPts val="0"/>
              </a:spcAft>
              <a:buClr>
                <a:schemeClr val="accent5">
                  <a:lumMod val="75000"/>
                </a:schemeClr>
              </a:buClr>
            </a:pPr>
            <a:endParaRPr lang="en-US" sz="2380" b="1" dirty="0">
              <a:solidFill>
                <a:schemeClr val="accent6"/>
              </a:solidFill>
              <a:latin typeface="Arial"/>
              <a:ea typeface="MS PGothic" pitchFamily="34" charset="-128"/>
              <a:cs typeface="Arial"/>
            </a:endParaRPr>
          </a:p>
          <a:p>
            <a:pPr defTabSz="580881">
              <a:spcBef>
                <a:spcPts val="765"/>
              </a:spcBef>
              <a:spcAft>
                <a:spcPts val="0"/>
              </a:spcAft>
              <a:buClr>
                <a:schemeClr val="accent5">
                  <a:lumMod val="75000"/>
                </a:schemeClr>
              </a:buClr>
            </a:pPr>
            <a:r>
              <a:rPr lang="en-US" sz="2380" b="1" dirty="0">
                <a:solidFill>
                  <a:schemeClr val="accent6"/>
                </a:solidFill>
                <a:latin typeface="Arial"/>
                <a:ea typeface="MS PGothic" pitchFamily="34" charset="-128"/>
                <a:cs typeface="Arial"/>
              </a:rPr>
              <a:t>With no exception logic in the prior slide, any of the exception scenarios below would cause the bot to throw a process-wide exception and end work; the entire process would stop upon reaching a failed step. Exception and Recovery logic enables the bot to recover and continue working the process.</a:t>
            </a:r>
          </a:p>
          <a:p>
            <a:pPr defTabSz="580881">
              <a:spcBef>
                <a:spcPts val="765"/>
              </a:spcBef>
              <a:spcAft>
                <a:spcPts val="0"/>
              </a:spcAft>
              <a:buClr>
                <a:schemeClr val="accent5">
                  <a:lumMod val="75000"/>
                </a:schemeClr>
              </a:buClr>
            </a:pPr>
            <a:endParaRPr lang="en-US" sz="2380" b="1" dirty="0">
              <a:solidFill>
                <a:schemeClr val="accent6"/>
              </a:solidFill>
              <a:latin typeface="Arial"/>
              <a:ea typeface="MS PGothic" pitchFamily="34" charset="-128"/>
              <a:cs typeface="Arial"/>
            </a:endParaRPr>
          </a:p>
        </p:txBody>
      </p:sp>
      <p:graphicFrame>
        <p:nvGraphicFramePr>
          <p:cNvPr id="3" name="Table 2">
            <a:extLst>
              <a:ext uri="{FF2B5EF4-FFF2-40B4-BE49-F238E27FC236}">
                <a16:creationId xmlns:a16="http://schemas.microsoft.com/office/drawing/2014/main" id="{B0F9E63E-A69B-483B-946E-40A053ED43D0}"/>
              </a:ext>
            </a:extLst>
          </p:cNvPr>
          <p:cNvGraphicFramePr>
            <a:graphicFrameLocks noGrp="1"/>
          </p:cNvGraphicFramePr>
          <p:nvPr>
            <p:extLst>
              <p:ext uri="{D42A27DB-BD31-4B8C-83A1-F6EECF244321}">
                <p14:modId xmlns:p14="http://schemas.microsoft.com/office/powerpoint/2010/main" val="919971142"/>
              </p:ext>
            </p:extLst>
          </p:nvPr>
        </p:nvGraphicFramePr>
        <p:xfrm>
          <a:off x="7442557" y="5236933"/>
          <a:ext cx="8543678" cy="3371502"/>
        </p:xfrm>
        <a:graphic>
          <a:graphicData uri="http://schemas.openxmlformats.org/drawingml/2006/table">
            <a:tbl>
              <a:tblPr firstRow="1">
                <a:tableStyleId>{93296810-A885-4BE3-A3E7-6D5BEEA58F35}</a:tableStyleId>
              </a:tblPr>
              <a:tblGrid>
                <a:gridCol w="2371768">
                  <a:extLst>
                    <a:ext uri="{9D8B030D-6E8A-4147-A177-3AD203B41FA5}">
                      <a16:colId xmlns:a16="http://schemas.microsoft.com/office/drawing/2014/main" val="2217860704"/>
                    </a:ext>
                  </a:extLst>
                </a:gridCol>
                <a:gridCol w="3081465">
                  <a:extLst>
                    <a:ext uri="{9D8B030D-6E8A-4147-A177-3AD203B41FA5}">
                      <a16:colId xmlns:a16="http://schemas.microsoft.com/office/drawing/2014/main" val="1961618160"/>
                    </a:ext>
                  </a:extLst>
                </a:gridCol>
                <a:gridCol w="3090445">
                  <a:extLst>
                    <a:ext uri="{9D8B030D-6E8A-4147-A177-3AD203B41FA5}">
                      <a16:colId xmlns:a16="http://schemas.microsoft.com/office/drawing/2014/main" val="244098941"/>
                    </a:ext>
                  </a:extLst>
                </a:gridCol>
              </a:tblGrid>
              <a:tr h="370840">
                <a:tc>
                  <a:txBody>
                    <a:bodyPr/>
                    <a:lstStyle/>
                    <a:p>
                      <a:r>
                        <a:rPr lang="en-US" sz="1800" dirty="0"/>
                        <a:t>Process Step</a:t>
                      </a:r>
                    </a:p>
                  </a:txBody>
                  <a:tcPr>
                    <a:solidFill>
                      <a:schemeClr val="accent1"/>
                    </a:solidFill>
                  </a:tcPr>
                </a:tc>
                <a:tc>
                  <a:txBody>
                    <a:bodyPr/>
                    <a:lstStyle/>
                    <a:p>
                      <a:r>
                        <a:rPr lang="en-US" sz="1800" dirty="0"/>
                        <a:t>Exception Scenario</a:t>
                      </a:r>
                    </a:p>
                  </a:txBody>
                  <a:tcPr>
                    <a:solidFill>
                      <a:schemeClr val="accent1"/>
                    </a:solidFill>
                  </a:tcPr>
                </a:tc>
                <a:tc>
                  <a:txBody>
                    <a:bodyPr/>
                    <a:lstStyle/>
                    <a:p>
                      <a:r>
                        <a:rPr lang="en-US" sz="1800" dirty="0"/>
                        <a:t>Recovery Action</a:t>
                      </a:r>
                    </a:p>
                  </a:txBody>
                  <a:tcPr>
                    <a:solidFill>
                      <a:srgbClr val="FFC000"/>
                    </a:solidFill>
                  </a:tcPr>
                </a:tc>
                <a:extLst>
                  <a:ext uri="{0D108BD9-81ED-4DB2-BD59-A6C34878D82A}">
                    <a16:rowId xmlns:a16="http://schemas.microsoft.com/office/drawing/2014/main" val="782239900"/>
                  </a:ext>
                </a:extLst>
              </a:tr>
              <a:tr h="370840">
                <a:tc>
                  <a:txBody>
                    <a:bodyPr/>
                    <a:lstStyle/>
                    <a:p>
                      <a:r>
                        <a:rPr lang="en-US" sz="1800" dirty="0"/>
                        <a:t>Start Bot</a:t>
                      </a:r>
                    </a:p>
                  </a:txBody>
                  <a:tcPr/>
                </a:tc>
                <a:tc>
                  <a:txBody>
                    <a:bodyPr/>
                    <a:lstStyle/>
                    <a:p>
                      <a:r>
                        <a:rPr lang="en-US" sz="1800" dirty="0"/>
                        <a:t>Bot Fails to Start</a:t>
                      </a:r>
                    </a:p>
                  </a:txBody>
                  <a:tcPr/>
                </a:tc>
                <a:tc>
                  <a:txBody>
                    <a:bodyPr/>
                    <a:lstStyle/>
                    <a:p>
                      <a:r>
                        <a:rPr lang="en-US" sz="1800" dirty="0"/>
                        <a:t>Email Support Desk</a:t>
                      </a:r>
                    </a:p>
                  </a:txBody>
                  <a:tcPr/>
                </a:tc>
                <a:extLst>
                  <a:ext uri="{0D108BD9-81ED-4DB2-BD59-A6C34878D82A}">
                    <a16:rowId xmlns:a16="http://schemas.microsoft.com/office/drawing/2014/main" val="2827864312"/>
                  </a:ext>
                </a:extLst>
              </a:tr>
              <a:tr h="391047">
                <a:tc>
                  <a:txBody>
                    <a:bodyPr/>
                    <a:lstStyle/>
                    <a:p>
                      <a:r>
                        <a:rPr lang="en-US" sz="1800" dirty="0"/>
                        <a:t>Open Latest Data.xls</a:t>
                      </a:r>
                    </a:p>
                  </a:txBody>
                  <a:tcPr/>
                </a:tc>
                <a:tc>
                  <a:txBody>
                    <a:bodyPr/>
                    <a:lstStyle/>
                    <a:p>
                      <a:r>
                        <a:rPr lang="en-US" sz="1800" dirty="0"/>
                        <a:t>File Not Found</a:t>
                      </a:r>
                    </a:p>
                  </a:txBody>
                  <a:tcPr/>
                </a:tc>
                <a:tc>
                  <a:txBody>
                    <a:bodyPr/>
                    <a:lstStyle/>
                    <a:p>
                      <a:r>
                        <a:rPr lang="en-US" sz="1800" dirty="0"/>
                        <a:t>Request File via Email</a:t>
                      </a:r>
                    </a:p>
                  </a:txBody>
                  <a:tcPr/>
                </a:tc>
                <a:extLst>
                  <a:ext uri="{0D108BD9-81ED-4DB2-BD59-A6C34878D82A}">
                    <a16:rowId xmlns:a16="http://schemas.microsoft.com/office/drawing/2014/main" val="2442615407"/>
                  </a:ext>
                </a:extLst>
              </a:tr>
              <a:tr h="370840">
                <a:tc>
                  <a:txBody>
                    <a:bodyPr/>
                    <a:lstStyle/>
                    <a:p>
                      <a:r>
                        <a:rPr lang="en-US" sz="1800" dirty="0"/>
                        <a:t>Login to System</a:t>
                      </a:r>
                    </a:p>
                  </a:txBody>
                  <a:tcPr/>
                </a:tc>
                <a:tc>
                  <a:txBody>
                    <a:bodyPr/>
                    <a:lstStyle/>
                    <a:p>
                      <a:r>
                        <a:rPr lang="en-US" sz="1800" dirty="0"/>
                        <a:t>Login Failed</a:t>
                      </a:r>
                    </a:p>
                  </a:txBody>
                  <a:tcPr/>
                </a:tc>
                <a:tc>
                  <a:txBody>
                    <a:bodyPr/>
                    <a:lstStyle/>
                    <a:p>
                      <a:r>
                        <a:rPr lang="en-US" sz="1800" dirty="0"/>
                        <a:t>Email Support Desk</a:t>
                      </a:r>
                    </a:p>
                  </a:txBody>
                  <a:tcPr/>
                </a:tc>
                <a:extLst>
                  <a:ext uri="{0D108BD9-81ED-4DB2-BD59-A6C34878D82A}">
                    <a16:rowId xmlns:a16="http://schemas.microsoft.com/office/drawing/2014/main" val="313863803"/>
                  </a:ext>
                </a:extLst>
              </a:tr>
              <a:tr h="370840">
                <a:tc>
                  <a:txBody>
                    <a:bodyPr/>
                    <a:lstStyle/>
                    <a:p>
                      <a:r>
                        <a:rPr lang="en-US" sz="1800" dirty="0"/>
                        <a:t>Lookup Record</a:t>
                      </a:r>
                    </a:p>
                  </a:txBody>
                  <a:tcPr/>
                </a:tc>
                <a:tc>
                  <a:txBody>
                    <a:bodyPr/>
                    <a:lstStyle/>
                    <a:p>
                      <a:r>
                        <a:rPr lang="en-US" sz="1800" dirty="0"/>
                        <a:t>Record Not Found</a:t>
                      </a:r>
                    </a:p>
                  </a:txBody>
                  <a:tcPr/>
                </a:tc>
                <a:tc>
                  <a:txBody>
                    <a:bodyPr/>
                    <a:lstStyle/>
                    <a:p>
                      <a:r>
                        <a:rPr lang="en-US" sz="1800" dirty="0"/>
                        <a:t>Pass, Note in Excel File</a:t>
                      </a:r>
                    </a:p>
                  </a:txBody>
                  <a:tcPr/>
                </a:tc>
                <a:extLst>
                  <a:ext uri="{0D108BD9-81ED-4DB2-BD59-A6C34878D82A}">
                    <a16:rowId xmlns:a16="http://schemas.microsoft.com/office/drawing/2014/main" val="766087335"/>
                  </a:ext>
                </a:extLst>
              </a:tr>
              <a:tr h="384575">
                <a:tc>
                  <a:txBody>
                    <a:bodyPr/>
                    <a:lstStyle/>
                    <a:p>
                      <a:r>
                        <a:rPr lang="en-US" sz="1800" dirty="0"/>
                        <a:t>Compare Data</a:t>
                      </a:r>
                    </a:p>
                  </a:txBody>
                  <a:tcPr/>
                </a:tc>
                <a:tc>
                  <a:txBody>
                    <a:bodyPr/>
                    <a:lstStyle/>
                    <a:p>
                      <a:r>
                        <a:rPr lang="en-US" sz="1800" dirty="0"/>
                        <a:t>No Data in Excel Row</a:t>
                      </a:r>
                    </a:p>
                  </a:txBody>
                  <a:tcPr/>
                </a:tc>
                <a:tc>
                  <a:txBody>
                    <a:bodyPr/>
                    <a:lstStyle/>
                    <a:p>
                      <a:r>
                        <a:rPr lang="en-US" sz="1800" dirty="0"/>
                        <a:t>Pass, Note in Excel File</a:t>
                      </a:r>
                    </a:p>
                  </a:txBody>
                  <a:tcPr/>
                </a:tc>
                <a:extLst>
                  <a:ext uri="{0D108BD9-81ED-4DB2-BD59-A6C34878D82A}">
                    <a16:rowId xmlns:a16="http://schemas.microsoft.com/office/drawing/2014/main" val="1890109097"/>
                  </a:ext>
                </a:extLst>
              </a:tr>
              <a:tr h="370840">
                <a:tc>
                  <a:txBody>
                    <a:bodyPr/>
                    <a:lstStyle/>
                    <a:p>
                      <a:r>
                        <a:rPr lang="en-US" sz="1800" dirty="0"/>
                        <a:t>Enter Updates</a:t>
                      </a:r>
                    </a:p>
                  </a:txBody>
                  <a:tcPr/>
                </a:tc>
                <a:tc>
                  <a:txBody>
                    <a:bodyPr/>
                    <a:lstStyle/>
                    <a:p>
                      <a:r>
                        <a:rPr lang="en-US" sz="1800" dirty="0"/>
                        <a:t>Invalid Data Entered</a:t>
                      </a:r>
                    </a:p>
                  </a:txBody>
                  <a:tcPr/>
                </a:tc>
                <a:tc>
                  <a:txBody>
                    <a:bodyPr/>
                    <a:lstStyle/>
                    <a:p>
                      <a:r>
                        <a:rPr lang="en-US" sz="1800" dirty="0"/>
                        <a:t>Pass, Note in Excel File</a:t>
                      </a:r>
                    </a:p>
                  </a:txBody>
                  <a:tcPr/>
                </a:tc>
                <a:extLst>
                  <a:ext uri="{0D108BD9-81ED-4DB2-BD59-A6C34878D82A}">
                    <a16:rowId xmlns:a16="http://schemas.microsoft.com/office/drawing/2014/main" val="2329130707"/>
                  </a:ext>
                </a:extLst>
              </a:tr>
              <a:tr h="370840">
                <a:tc>
                  <a:txBody>
                    <a:bodyPr/>
                    <a:lstStyle/>
                    <a:p>
                      <a:r>
                        <a:rPr lang="en-US" sz="1800" dirty="0"/>
                        <a:t>Go Back to Homepage</a:t>
                      </a:r>
                    </a:p>
                  </a:txBody>
                  <a:tcPr/>
                </a:tc>
                <a:tc>
                  <a:txBody>
                    <a:bodyPr/>
                    <a:lstStyle/>
                    <a:p>
                      <a:r>
                        <a:rPr lang="en-US" sz="1800" dirty="0"/>
                        <a:t>Timeout</a:t>
                      </a:r>
                    </a:p>
                  </a:txBody>
                  <a:tcPr/>
                </a:tc>
                <a:tc>
                  <a:txBody>
                    <a:bodyPr/>
                    <a:lstStyle/>
                    <a:p>
                      <a:r>
                        <a:rPr lang="en-US" sz="1800" dirty="0"/>
                        <a:t>Reload Page</a:t>
                      </a:r>
                    </a:p>
                  </a:txBody>
                  <a:tcPr/>
                </a:tc>
                <a:extLst>
                  <a:ext uri="{0D108BD9-81ED-4DB2-BD59-A6C34878D82A}">
                    <a16:rowId xmlns:a16="http://schemas.microsoft.com/office/drawing/2014/main" val="946715912"/>
                  </a:ext>
                </a:extLst>
              </a:tr>
              <a:tr h="370840">
                <a:tc>
                  <a:txBody>
                    <a:bodyPr/>
                    <a:lstStyle/>
                    <a:p>
                      <a:r>
                        <a:rPr lang="en-US" sz="1800" dirty="0"/>
                        <a:t>Retrieve Next Record</a:t>
                      </a:r>
                    </a:p>
                  </a:txBody>
                  <a:tcPr/>
                </a:tc>
                <a:tc>
                  <a:txBody>
                    <a:bodyPr/>
                    <a:lstStyle/>
                    <a:p>
                      <a:r>
                        <a:rPr lang="en-US" sz="1800" dirty="0"/>
                        <a:t>Duplicate Row</a:t>
                      </a:r>
                    </a:p>
                  </a:txBody>
                  <a:tcPr/>
                </a:tc>
                <a:tc>
                  <a:txBody>
                    <a:bodyPr/>
                    <a:lstStyle/>
                    <a:p>
                      <a:r>
                        <a:rPr lang="en-US" sz="1800" dirty="0"/>
                        <a:t>Pass, Note in Excel File</a:t>
                      </a:r>
                    </a:p>
                  </a:txBody>
                  <a:tcPr/>
                </a:tc>
                <a:extLst>
                  <a:ext uri="{0D108BD9-81ED-4DB2-BD59-A6C34878D82A}">
                    <a16:rowId xmlns:a16="http://schemas.microsoft.com/office/drawing/2014/main" val="740552995"/>
                  </a:ext>
                </a:extLst>
              </a:tr>
            </a:tbl>
          </a:graphicData>
        </a:graphic>
      </p:graphicFrame>
      <p:grpSp>
        <p:nvGrpSpPr>
          <p:cNvPr id="9" name="Group 8">
            <a:extLst>
              <a:ext uri="{FF2B5EF4-FFF2-40B4-BE49-F238E27FC236}">
                <a16:creationId xmlns:a16="http://schemas.microsoft.com/office/drawing/2014/main" id="{CAABFD77-9447-462A-B941-9CBB7FEF83ED}"/>
              </a:ext>
            </a:extLst>
          </p:cNvPr>
          <p:cNvGrpSpPr/>
          <p:nvPr/>
        </p:nvGrpSpPr>
        <p:grpSpPr>
          <a:xfrm>
            <a:off x="894079" y="5236933"/>
            <a:ext cx="5622974" cy="2514740"/>
            <a:chOff x="8292663" y="1087310"/>
            <a:chExt cx="8332763" cy="3563502"/>
          </a:xfrm>
        </p:grpSpPr>
        <p:sp>
          <p:nvSpPr>
            <p:cNvPr id="43" name="Rectangle 42">
              <a:extLst>
                <a:ext uri="{FF2B5EF4-FFF2-40B4-BE49-F238E27FC236}">
                  <a16:creationId xmlns:a16="http://schemas.microsoft.com/office/drawing/2014/main" id="{152C0AC2-19DE-4FA2-BFC9-6BACCE1C5476}"/>
                </a:ext>
              </a:extLst>
            </p:cNvPr>
            <p:cNvSpPr/>
            <p:nvPr/>
          </p:nvSpPr>
          <p:spPr>
            <a:xfrm>
              <a:off x="12345792" y="1087310"/>
              <a:ext cx="4271168" cy="1229829"/>
            </a:xfrm>
            <a:prstGeom prst="rect">
              <a:avLst/>
            </a:prstGeom>
            <a:solidFill>
              <a:srgbClr val="FFC000"/>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pSp>
          <p:nvGrpSpPr>
            <p:cNvPr id="21" name="Group 20">
              <a:extLst>
                <a:ext uri="{FF2B5EF4-FFF2-40B4-BE49-F238E27FC236}">
                  <a16:creationId xmlns:a16="http://schemas.microsoft.com/office/drawing/2014/main" id="{57DC9AA3-091D-4DA7-A917-2256A70D912D}"/>
                </a:ext>
              </a:extLst>
            </p:cNvPr>
            <p:cNvGrpSpPr/>
            <p:nvPr/>
          </p:nvGrpSpPr>
          <p:grpSpPr>
            <a:xfrm>
              <a:off x="8292663" y="1087310"/>
              <a:ext cx="7791056" cy="3563502"/>
              <a:chOff x="5662876" y="6610934"/>
              <a:chExt cx="5238670" cy="1807969"/>
            </a:xfrm>
          </p:grpSpPr>
          <p:graphicFrame>
            <p:nvGraphicFramePr>
              <p:cNvPr id="25" name="Diagram 24">
                <a:extLst>
                  <a:ext uri="{FF2B5EF4-FFF2-40B4-BE49-F238E27FC236}">
                    <a16:creationId xmlns:a16="http://schemas.microsoft.com/office/drawing/2014/main" id="{CE5DE84B-CE30-484D-AF10-B2573B113D52}"/>
                  </a:ext>
                </a:extLst>
              </p:cNvPr>
              <p:cNvGraphicFramePr/>
              <p:nvPr>
                <p:extLst>
                  <p:ext uri="{D42A27DB-BD31-4B8C-83A1-F6EECF244321}">
                    <p14:modId xmlns:p14="http://schemas.microsoft.com/office/powerpoint/2010/main" val="3598357767"/>
                  </p:ext>
                </p:extLst>
              </p:nvPr>
            </p:nvGraphicFramePr>
            <p:xfrm>
              <a:off x="7101001" y="6610934"/>
              <a:ext cx="3800545" cy="623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Rectangle 25">
                <a:extLst>
                  <a:ext uri="{FF2B5EF4-FFF2-40B4-BE49-F238E27FC236}">
                    <a16:creationId xmlns:a16="http://schemas.microsoft.com/office/drawing/2014/main" id="{BBA470E2-5AE7-4DB5-8B72-20DC8A613846}"/>
                  </a:ext>
                </a:extLst>
              </p:cNvPr>
              <p:cNvSpPr/>
              <p:nvPr/>
            </p:nvSpPr>
            <p:spPr>
              <a:xfrm flipH="1">
                <a:off x="7100998" y="7801384"/>
                <a:ext cx="3182053" cy="617519"/>
              </a:xfrm>
              <a:prstGeom prst="rect">
                <a:avLst/>
              </a:prstGeom>
              <a:solidFill>
                <a:schemeClr val="tx2">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7" name="Arrow: Right 26">
                <a:extLst>
                  <a:ext uri="{FF2B5EF4-FFF2-40B4-BE49-F238E27FC236}">
                    <a16:creationId xmlns:a16="http://schemas.microsoft.com/office/drawing/2014/main" id="{78F4AE0D-EE2C-4003-BDB5-D1C4C840E43E}"/>
                  </a:ext>
                </a:extLst>
              </p:cNvPr>
              <p:cNvSpPr/>
              <p:nvPr/>
            </p:nvSpPr>
            <p:spPr>
              <a:xfrm rot="5400000" flipH="1">
                <a:off x="7231427" y="7117445"/>
                <a:ext cx="902923" cy="1163784"/>
              </a:xfrm>
              <a:prstGeom prst="rightArrow">
                <a:avLst/>
              </a:prstGeom>
              <a:solidFill>
                <a:schemeClr val="tx2">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Arrow: Right 27">
                <a:extLst>
                  <a:ext uri="{FF2B5EF4-FFF2-40B4-BE49-F238E27FC236}">
                    <a16:creationId xmlns:a16="http://schemas.microsoft.com/office/drawing/2014/main" id="{F2797BDE-876A-4930-87BC-3BD6B6679FB2}"/>
                  </a:ext>
                </a:extLst>
              </p:cNvPr>
              <p:cNvSpPr/>
              <p:nvPr/>
            </p:nvSpPr>
            <p:spPr>
              <a:xfrm rot="16200000" flipH="1">
                <a:off x="9755524" y="6936252"/>
                <a:ext cx="566486" cy="1163784"/>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9" name="Arrow: Pentagon 28">
                <a:extLst>
                  <a:ext uri="{FF2B5EF4-FFF2-40B4-BE49-F238E27FC236}">
                    <a16:creationId xmlns:a16="http://schemas.microsoft.com/office/drawing/2014/main" id="{1066D7C1-6E85-4BE0-B9DA-35D3DBB07E9F}"/>
                  </a:ext>
                </a:extLst>
              </p:cNvPr>
              <p:cNvSpPr/>
              <p:nvPr/>
            </p:nvSpPr>
            <p:spPr>
              <a:xfrm>
                <a:off x="5811039" y="6610934"/>
                <a:ext cx="1234588" cy="537307"/>
              </a:xfrm>
              <a:prstGeom prst="homePlat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lumMod val="75000"/>
                        <a:lumOff val="25000"/>
                      </a:schemeClr>
                    </a:solidFill>
                  </a:rPr>
                  <a:t>Prepare</a:t>
                </a:r>
              </a:p>
            </p:txBody>
          </p:sp>
          <p:sp>
            <p:nvSpPr>
              <p:cNvPr id="30" name="Arrow: Pentagon 29">
                <a:extLst>
                  <a:ext uri="{FF2B5EF4-FFF2-40B4-BE49-F238E27FC236}">
                    <a16:creationId xmlns:a16="http://schemas.microsoft.com/office/drawing/2014/main" id="{520C6B1C-A15E-4E70-9915-EB1847A2FB6C}"/>
                  </a:ext>
                </a:extLst>
              </p:cNvPr>
              <p:cNvSpPr/>
              <p:nvPr/>
            </p:nvSpPr>
            <p:spPr>
              <a:xfrm flipH="1">
                <a:off x="5662876" y="7857117"/>
                <a:ext cx="1304888" cy="537307"/>
              </a:xfrm>
              <a:prstGeom prst="homePlat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lumMod val="75000"/>
                        <a:lumOff val="25000"/>
                      </a:schemeClr>
                    </a:solidFill>
                  </a:rPr>
                  <a:t>Finish</a:t>
                </a:r>
              </a:p>
            </p:txBody>
          </p:sp>
          <p:grpSp>
            <p:nvGrpSpPr>
              <p:cNvPr id="31" name="Group 30">
                <a:extLst>
                  <a:ext uri="{FF2B5EF4-FFF2-40B4-BE49-F238E27FC236}">
                    <a16:creationId xmlns:a16="http://schemas.microsoft.com/office/drawing/2014/main" id="{6296AE3E-3F8D-46E5-A560-48A5F8C384E0}"/>
                  </a:ext>
                </a:extLst>
              </p:cNvPr>
              <p:cNvGrpSpPr/>
              <p:nvPr/>
            </p:nvGrpSpPr>
            <p:grpSpPr>
              <a:xfrm>
                <a:off x="8128545" y="7849671"/>
                <a:ext cx="1319353" cy="534683"/>
                <a:chOff x="967595" y="749551"/>
                <a:chExt cx="1865354" cy="414232"/>
              </a:xfrm>
              <a:solidFill>
                <a:schemeClr val="accent4">
                  <a:lumMod val="75000"/>
                </a:schemeClr>
              </a:solidFill>
            </p:grpSpPr>
            <p:sp>
              <p:nvSpPr>
                <p:cNvPr id="41" name="Rectangle: Rounded Corners 40">
                  <a:extLst>
                    <a:ext uri="{FF2B5EF4-FFF2-40B4-BE49-F238E27FC236}">
                      <a16:creationId xmlns:a16="http://schemas.microsoft.com/office/drawing/2014/main" id="{2870BF0B-ADAC-439A-BA13-B85226895893}"/>
                    </a:ext>
                  </a:extLst>
                </p:cNvPr>
                <p:cNvSpPr/>
                <p:nvPr/>
              </p:nvSpPr>
              <p:spPr>
                <a:xfrm>
                  <a:off x="967595" y="749551"/>
                  <a:ext cx="1865354" cy="414232"/>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Rectangle: Rounded Corners 4">
                  <a:extLst>
                    <a:ext uri="{FF2B5EF4-FFF2-40B4-BE49-F238E27FC236}">
                      <a16:creationId xmlns:a16="http://schemas.microsoft.com/office/drawing/2014/main" id="{4772C944-48F9-43E2-A4C3-5518AD592879}"/>
                    </a:ext>
                  </a:extLst>
                </p:cNvPr>
                <p:cNvSpPr txBox="1"/>
                <p:nvPr/>
              </p:nvSpPr>
              <p:spPr>
                <a:xfrm>
                  <a:off x="987816" y="769772"/>
                  <a:ext cx="1824912" cy="373790"/>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2000" kern="1200" dirty="0"/>
                    <a:t>Reset</a:t>
                  </a:r>
                </a:p>
              </p:txBody>
            </p:sp>
          </p:grpSp>
          <p:sp>
            <p:nvSpPr>
              <p:cNvPr id="39" name="Oval 38">
                <a:extLst>
                  <a:ext uri="{FF2B5EF4-FFF2-40B4-BE49-F238E27FC236}">
                    <a16:creationId xmlns:a16="http://schemas.microsoft.com/office/drawing/2014/main" id="{F8EC86D3-72F5-4ED7-9689-1E0DDBCB6780}"/>
                  </a:ext>
                </a:extLst>
              </p:cNvPr>
              <p:cNvSpPr/>
              <p:nvPr/>
            </p:nvSpPr>
            <p:spPr>
              <a:xfrm>
                <a:off x="7330182" y="7699337"/>
                <a:ext cx="701920" cy="502891"/>
              </a:xfrm>
              <a:prstGeom prst="ellipse">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noFill/>
                </a:endParaRPr>
              </a:p>
            </p:txBody>
          </p:sp>
          <p:sp>
            <p:nvSpPr>
              <p:cNvPr id="40" name="TextBox 39">
                <a:extLst>
                  <a:ext uri="{FF2B5EF4-FFF2-40B4-BE49-F238E27FC236}">
                    <a16:creationId xmlns:a16="http://schemas.microsoft.com/office/drawing/2014/main" id="{439994B8-1817-4EB2-B567-F95B6DB6279E}"/>
                  </a:ext>
                </a:extLst>
              </p:cNvPr>
              <p:cNvSpPr txBox="1"/>
              <p:nvPr/>
            </p:nvSpPr>
            <p:spPr>
              <a:xfrm>
                <a:off x="7476300" y="7699657"/>
                <a:ext cx="444365" cy="553189"/>
              </a:xfrm>
              <a:prstGeom prst="rect">
                <a:avLst/>
              </a:prstGeom>
              <a:noFill/>
            </p:spPr>
            <p:txBody>
              <a:bodyPr wrap="none" rtlCol="0">
                <a:spAutoFit/>
              </a:bodyPr>
              <a:lstStyle/>
              <a:p>
                <a:r>
                  <a:rPr lang="en-US" sz="4400" dirty="0">
                    <a:solidFill>
                      <a:schemeClr val="bg1">
                        <a:lumMod val="50000"/>
                      </a:schemeClr>
                    </a:solidFill>
                  </a:rPr>
                  <a:t>?</a:t>
                </a:r>
              </a:p>
            </p:txBody>
          </p:sp>
        </p:grpSp>
        <p:sp>
          <p:nvSpPr>
            <p:cNvPr id="44" name="Oval 43">
              <a:extLst>
                <a:ext uri="{FF2B5EF4-FFF2-40B4-BE49-F238E27FC236}">
                  <a16:creationId xmlns:a16="http://schemas.microsoft.com/office/drawing/2014/main" id="{C9E800B7-1CE6-436C-A9BC-DC469C127794}"/>
                </a:ext>
              </a:extLst>
            </p:cNvPr>
            <p:cNvSpPr/>
            <p:nvPr/>
          </p:nvSpPr>
          <p:spPr>
            <a:xfrm>
              <a:off x="15461396" y="1243623"/>
              <a:ext cx="1043910" cy="991197"/>
            </a:xfrm>
            <a:prstGeom prst="ellipse">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noFill/>
              </a:endParaRPr>
            </a:p>
          </p:txBody>
        </p:sp>
        <p:sp>
          <p:nvSpPr>
            <p:cNvPr id="45" name="TextBox 44">
              <a:extLst>
                <a:ext uri="{FF2B5EF4-FFF2-40B4-BE49-F238E27FC236}">
                  <a16:creationId xmlns:a16="http://schemas.microsoft.com/office/drawing/2014/main" id="{0D0E8A16-9F4F-4101-8539-86F7B3DA5CCD}"/>
                </a:ext>
              </a:extLst>
            </p:cNvPr>
            <p:cNvSpPr txBox="1"/>
            <p:nvPr/>
          </p:nvSpPr>
          <p:spPr>
            <a:xfrm>
              <a:off x="15722903" y="1211584"/>
              <a:ext cx="546844" cy="1090333"/>
            </a:xfrm>
            <a:prstGeom prst="rect">
              <a:avLst/>
            </a:prstGeom>
            <a:noFill/>
          </p:spPr>
          <p:txBody>
            <a:bodyPr wrap="none" rtlCol="0">
              <a:spAutoFit/>
            </a:bodyPr>
            <a:lstStyle/>
            <a:p>
              <a:r>
                <a:rPr lang="en-US" sz="4400" dirty="0">
                  <a:solidFill>
                    <a:schemeClr val="bg1">
                      <a:lumMod val="50000"/>
                    </a:schemeClr>
                  </a:solidFill>
                </a:rPr>
                <a:t>!</a:t>
              </a:r>
            </a:p>
          </p:txBody>
        </p:sp>
        <p:sp>
          <p:nvSpPr>
            <p:cNvPr id="46" name="Rectangle 45">
              <a:extLst>
                <a:ext uri="{FF2B5EF4-FFF2-40B4-BE49-F238E27FC236}">
                  <a16:creationId xmlns:a16="http://schemas.microsoft.com/office/drawing/2014/main" id="{53D959E5-C74E-4972-B972-049F68174E84}"/>
                </a:ext>
              </a:extLst>
            </p:cNvPr>
            <p:cNvSpPr/>
            <p:nvPr/>
          </p:nvSpPr>
          <p:spPr>
            <a:xfrm>
              <a:off x="15710356" y="2260497"/>
              <a:ext cx="906603" cy="2390315"/>
            </a:xfrm>
            <a:prstGeom prst="rect">
              <a:avLst/>
            </a:prstGeom>
            <a:solidFill>
              <a:srgbClr val="FFC000"/>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7" name="Rectangle 46">
              <a:extLst>
                <a:ext uri="{FF2B5EF4-FFF2-40B4-BE49-F238E27FC236}">
                  <a16:creationId xmlns:a16="http://schemas.microsoft.com/office/drawing/2014/main" id="{CCD5C309-C936-433E-8D45-FD218C75E1B7}"/>
                </a:ext>
              </a:extLst>
            </p:cNvPr>
            <p:cNvSpPr/>
            <p:nvPr/>
          </p:nvSpPr>
          <p:spPr>
            <a:xfrm>
              <a:off x="14929541" y="3433676"/>
              <a:ext cx="906603" cy="1217136"/>
            </a:xfrm>
            <a:prstGeom prst="rect">
              <a:avLst/>
            </a:prstGeom>
            <a:solidFill>
              <a:srgbClr val="FFC000"/>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Rectangle 6">
              <a:extLst>
                <a:ext uri="{FF2B5EF4-FFF2-40B4-BE49-F238E27FC236}">
                  <a16:creationId xmlns:a16="http://schemas.microsoft.com/office/drawing/2014/main" id="{BD3D5068-0EA2-432B-AEF5-0E5A2F3E3116}"/>
                </a:ext>
              </a:extLst>
            </p:cNvPr>
            <p:cNvSpPr/>
            <p:nvPr/>
          </p:nvSpPr>
          <p:spPr>
            <a:xfrm>
              <a:off x="15115074" y="3802061"/>
              <a:ext cx="1510352" cy="566974"/>
            </a:xfrm>
            <a:prstGeom prst="rect">
              <a:avLst/>
            </a:prstGeom>
          </p:spPr>
          <p:txBody>
            <a:bodyPr wrap="none">
              <a:spAutoFit/>
            </a:bodyPr>
            <a:lstStyle/>
            <a:p>
              <a:pPr lvl="0"/>
              <a:r>
                <a:rPr lang="en-US" sz="2000" dirty="0">
                  <a:solidFill>
                    <a:schemeClr val="tx1">
                      <a:lumMod val="65000"/>
                      <a:lumOff val="35000"/>
                    </a:schemeClr>
                  </a:solidFill>
                </a:rPr>
                <a:t>Recover</a:t>
              </a:r>
            </a:p>
          </p:txBody>
        </p:sp>
      </p:grpSp>
    </p:spTree>
    <p:extLst>
      <p:ext uri="{BB962C8B-B14F-4D97-AF65-F5344CB8AC3E}">
        <p14:creationId xmlns:p14="http://schemas.microsoft.com/office/powerpoint/2010/main" val="29029173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477E2-F6AA-4690-814D-6B757951D354}"/>
              </a:ext>
            </a:extLst>
          </p:cNvPr>
          <p:cNvSpPr>
            <a:spLocks noGrp="1"/>
          </p:cNvSpPr>
          <p:nvPr>
            <p:ph type="title"/>
          </p:nvPr>
        </p:nvSpPr>
        <p:spPr>
          <a:xfrm>
            <a:off x="894080" y="670560"/>
            <a:ext cx="16093440" cy="782320"/>
          </a:xfrm>
        </p:spPr>
        <p:txBody>
          <a:bodyPr/>
          <a:lstStyle/>
          <a:p>
            <a:r>
              <a:rPr lang="en-US" dirty="0"/>
              <a:t>Basic Example Expanded with Exception Logic</a:t>
            </a:r>
          </a:p>
        </p:txBody>
      </p:sp>
      <p:sp>
        <p:nvSpPr>
          <p:cNvPr id="4" name="Slide Number Placeholder 3">
            <a:extLst>
              <a:ext uri="{FF2B5EF4-FFF2-40B4-BE49-F238E27FC236}">
                <a16:creationId xmlns:a16="http://schemas.microsoft.com/office/drawing/2014/main" id="{B470C7D1-D5AB-4C96-8FCA-CCB499D5EF4B}"/>
              </a:ext>
            </a:extLst>
          </p:cNvPr>
          <p:cNvSpPr>
            <a:spLocks noGrp="1"/>
          </p:cNvSpPr>
          <p:nvPr>
            <p:ph type="sldNum" sz="quarter" idx="12"/>
          </p:nvPr>
        </p:nvSpPr>
        <p:spPr>
          <a:xfrm>
            <a:off x="16709796" y="9524780"/>
            <a:ext cx="791304" cy="537068"/>
          </a:xfrm>
        </p:spPr>
        <p:txBody>
          <a:bodyPr/>
          <a:lstStyle/>
          <a:p>
            <a:fld id="{D5C4A46E-A879-4A9B-B27D-C9198694D6C1}" type="slidenum">
              <a:rPr lang="en-US" smtClean="0"/>
              <a:pPr/>
              <a:t>32</a:t>
            </a:fld>
            <a:endParaRPr lang="en-US" dirty="0"/>
          </a:p>
        </p:txBody>
      </p:sp>
      <p:graphicFrame>
        <p:nvGraphicFramePr>
          <p:cNvPr id="15" name="Diagram 14">
            <a:extLst>
              <a:ext uri="{FF2B5EF4-FFF2-40B4-BE49-F238E27FC236}">
                <a16:creationId xmlns:a16="http://schemas.microsoft.com/office/drawing/2014/main" id="{BB611C17-382C-44B0-98B6-3F5A849D52B3}"/>
              </a:ext>
            </a:extLst>
          </p:cNvPr>
          <p:cNvGraphicFramePr/>
          <p:nvPr>
            <p:extLst>
              <p:ext uri="{D42A27DB-BD31-4B8C-83A1-F6EECF244321}">
                <p14:modId xmlns:p14="http://schemas.microsoft.com/office/powerpoint/2010/main" val="168987125"/>
              </p:ext>
            </p:extLst>
          </p:nvPr>
        </p:nvGraphicFramePr>
        <p:xfrm>
          <a:off x="6490982" y="3994603"/>
          <a:ext cx="6338963" cy="5018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Diagram 15">
            <a:extLst>
              <a:ext uri="{FF2B5EF4-FFF2-40B4-BE49-F238E27FC236}">
                <a16:creationId xmlns:a16="http://schemas.microsoft.com/office/drawing/2014/main" id="{33996D3D-8A49-4928-AA43-ABEFF3BA36EE}"/>
              </a:ext>
            </a:extLst>
          </p:cNvPr>
          <p:cNvGraphicFramePr/>
          <p:nvPr>
            <p:extLst>
              <p:ext uri="{D42A27DB-BD31-4B8C-83A1-F6EECF244321}">
                <p14:modId xmlns:p14="http://schemas.microsoft.com/office/powerpoint/2010/main" val="3442884605"/>
              </p:ext>
            </p:extLst>
          </p:nvPr>
        </p:nvGraphicFramePr>
        <p:xfrm>
          <a:off x="894080" y="3728851"/>
          <a:ext cx="5993608" cy="13537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8" name="Diagram 17">
            <a:extLst>
              <a:ext uri="{FF2B5EF4-FFF2-40B4-BE49-F238E27FC236}">
                <a16:creationId xmlns:a16="http://schemas.microsoft.com/office/drawing/2014/main" id="{39DD6127-C620-4FF3-8E58-A20B6FA3AD14}"/>
              </a:ext>
            </a:extLst>
          </p:cNvPr>
          <p:cNvGraphicFramePr/>
          <p:nvPr>
            <p:extLst>
              <p:ext uri="{D42A27DB-BD31-4B8C-83A1-F6EECF244321}">
                <p14:modId xmlns:p14="http://schemas.microsoft.com/office/powerpoint/2010/main" val="1665976351"/>
              </p:ext>
            </p:extLst>
          </p:nvPr>
        </p:nvGraphicFramePr>
        <p:xfrm>
          <a:off x="12469048" y="3958580"/>
          <a:ext cx="5101941" cy="81676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2" name="TextBox 21">
            <a:extLst>
              <a:ext uri="{FF2B5EF4-FFF2-40B4-BE49-F238E27FC236}">
                <a16:creationId xmlns:a16="http://schemas.microsoft.com/office/drawing/2014/main" id="{84D3A3B3-7D85-4FB7-A756-B67876DC4505}"/>
              </a:ext>
            </a:extLst>
          </p:cNvPr>
          <p:cNvSpPr txBox="1"/>
          <p:nvPr/>
        </p:nvSpPr>
        <p:spPr>
          <a:xfrm>
            <a:off x="894080" y="3296052"/>
            <a:ext cx="1356397" cy="523220"/>
          </a:xfrm>
          <a:prstGeom prst="rect">
            <a:avLst/>
          </a:prstGeom>
          <a:noFill/>
        </p:spPr>
        <p:txBody>
          <a:bodyPr wrap="none" rtlCol="0">
            <a:spAutoFit/>
          </a:bodyPr>
          <a:lstStyle/>
          <a:p>
            <a:r>
              <a:rPr lang="en-US" sz="2800" b="1" dirty="0">
                <a:solidFill>
                  <a:schemeClr val="tx1">
                    <a:lumMod val="65000"/>
                    <a:lumOff val="35000"/>
                  </a:schemeClr>
                </a:solidFill>
              </a:rPr>
              <a:t>Prepare</a:t>
            </a:r>
          </a:p>
        </p:txBody>
      </p:sp>
      <p:sp>
        <p:nvSpPr>
          <p:cNvPr id="23" name="TextBox 22">
            <a:extLst>
              <a:ext uri="{FF2B5EF4-FFF2-40B4-BE49-F238E27FC236}">
                <a16:creationId xmlns:a16="http://schemas.microsoft.com/office/drawing/2014/main" id="{349F8844-46DB-4561-BEA4-A57FB7FB57C1}"/>
              </a:ext>
            </a:extLst>
          </p:cNvPr>
          <p:cNvSpPr txBox="1"/>
          <p:nvPr/>
        </p:nvSpPr>
        <p:spPr>
          <a:xfrm>
            <a:off x="9165584" y="3338507"/>
            <a:ext cx="989758" cy="523220"/>
          </a:xfrm>
          <a:prstGeom prst="rect">
            <a:avLst/>
          </a:prstGeom>
          <a:noFill/>
        </p:spPr>
        <p:txBody>
          <a:bodyPr wrap="none" rtlCol="0">
            <a:spAutoFit/>
          </a:bodyPr>
          <a:lstStyle/>
          <a:p>
            <a:r>
              <a:rPr lang="en-US" sz="2800" b="1" dirty="0"/>
              <a:t>Work</a:t>
            </a:r>
          </a:p>
        </p:txBody>
      </p:sp>
      <p:sp>
        <p:nvSpPr>
          <p:cNvPr id="24" name="TextBox 23">
            <a:extLst>
              <a:ext uri="{FF2B5EF4-FFF2-40B4-BE49-F238E27FC236}">
                <a16:creationId xmlns:a16="http://schemas.microsoft.com/office/drawing/2014/main" id="{C84A5FF1-002F-40AD-879D-B310056F13D5}"/>
              </a:ext>
            </a:extLst>
          </p:cNvPr>
          <p:cNvSpPr txBox="1"/>
          <p:nvPr/>
        </p:nvSpPr>
        <p:spPr>
          <a:xfrm>
            <a:off x="12469048" y="3296052"/>
            <a:ext cx="1053494" cy="523220"/>
          </a:xfrm>
          <a:prstGeom prst="rect">
            <a:avLst/>
          </a:prstGeom>
          <a:noFill/>
        </p:spPr>
        <p:txBody>
          <a:bodyPr wrap="none" rtlCol="0">
            <a:spAutoFit/>
          </a:bodyPr>
          <a:lstStyle/>
          <a:p>
            <a:r>
              <a:rPr lang="en-US" sz="2800" b="1" dirty="0">
                <a:solidFill>
                  <a:schemeClr val="tx1">
                    <a:lumMod val="65000"/>
                    <a:lumOff val="35000"/>
                  </a:schemeClr>
                </a:solidFill>
              </a:rPr>
              <a:t>Finish</a:t>
            </a:r>
          </a:p>
        </p:txBody>
      </p:sp>
      <p:grpSp>
        <p:nvGrpSpPr>
          <p:cNvPr id="33" name="Group 32">
            <a:extLst>
              <a:ext uri="{FF2B5EF4-FFF2-40B4-BE49-F238E27FC236}">
                <a16:creationId xmlns:a16="http://schemas.microsoft.com/office/drawing/2014/main" id="{5FFA29D8-A6C3-458D-BFBD-BA9FF57B63C3}"/>
              </a:ext>
            </a:extLst>
          </p:cNvPr>
          <p:cNvGrpSpPr/>
          <p:nvPr/>
        </p:nvGrpSpPr>
        <p:grpSpPr>
          <a:xfrm>
            <a:off x="7075265" y="4203993"/>
            <a:ext cx="1688725" cy="390474"/>
            <a:chOff x="1737209" y="481656"/>
            <a:chExt cx="333792" cy="390474"/>
          </a:xfrm>
        </p:grpSpPr>
        <p:sp>
          <p:nvSpPr>
            <p:cNvPr id="34" name="Arrow: Right 33">
              <a:extLst>
                <a:ext uri="{FF2B5EF4-FFF2-40B4-BE49-F238E27FC236}">
                  <a16:creationId xmlns:a16="http://schemas.microsoft.com/office/drawing/2014/main" id="{B253B9EA-C311-4939-8A77-1F1610F3368A}"/>
                </a:ext>
              </a:extLst>
            </p:cNvPr>
            <p:cNvSpPr/>
            <p:nvPr/>
          </p:nvSpPr>
          <p:spPr>
            <a:xfrm>
              <a:off x="1737209" y="481656"/>
              <a:ext cx="333792" cy="390474"/>
            </a:xfrm>
            <a:prstGeom prst="rightArrow">
              <a:avLst>
                <a:gd name="adj1" fmla="val 60000"/>
                <a:gd name="adj2" fmla="val 50000"/>
              </a:avLst>
            </a:prstGeom>
            <a:solidFill>
              <a:schemeClr val="bg1">
                <a:lumMod val="8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35" name="Arrow: Right 4">
              <a:extLst>
                <a:ext uri="{FF2B5EF4-FFF2-40B4-BE49-F238E27FC236}">
                  <a16:creationId xmlns:a16="http://schemas.microsoft.com/office/drawing/2014/main" id="{3B94ECB7-DF99-469A-AB10-9738042EB6A8}"/>
                </a:ext>
              </a:extLst>
            </p:cNvPr>
            <p:cNvSpPr txBox="1"/>
            <p:nvPr/>
          </p:nvSpPr>
          <p:spPr>
            <a:xfrm>
              <a:off x="1737209" y="559751"/>
              <a:ext cx="233654" cy="2342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grpSp>
        <p:nvGrpSpPr>
          <p:cNvPr id="36" name="Group 35">
            <a:extLst>
              <a:ext uri="{FF2B5EF4-FFF2-40B4-BE49-F238E27FC236}">
                <a16:creationId xmlns:a16="http://schemas.microsoft.com/office/drawing/2014/main" id="{369AD355-8396-417F-9BF5-85CC31E20710}"/>
              </a:ext>
            </a:extLst>
          </p:cNvPr>
          <p:cNvGrpSpPr/>
          <p:nvPr/>
        </p:nvGrpSpPr>
        <p:grpSpPr>
          <a:xfrm>
            <a:off x="10592746" y="4210508"/>
            <a:ext cx="1695091" cy="390474"/>
            <a:chOff x="1737209" y="481656"/>
            <a:chExt cx="333792" cy="390474"/>
          </a:xfrm>
        </p:grpSpPr>
        <p:sp>
          <p:nvSpPr>
            <p:cNvPr id="37" name="Arrow: Right 36">
              <a:extLst>
                <a:ext uri="{FF2B5EF4-FFF2-40B4-BE49-F238E27FC236}">
                  <a16:creationId xmlns:a16="http://schemas.microsoft.com/office/drawing/2014/main" id="{1975A1F9-0C71-4CC3-B2FA-E3F8784AEA72}"/>
                </a:ext>
              </a:extLst>
            </p:cNvPr>
            <p:cNvSpPr/>
            <p:nvPr/>
          </p:nvSpPr>
          <p:spPr>
            <a:xfrm>
              <a:off x="1737209" y="481656"/>
              <a:ext cx="333792" cy="390474"/>
            </a:xfrm>
            <a:prstGeom prst="rightArrow">
              <a:avLst>
                <a:gd name="adj1" fmla="val 60000"/>
                <a:gd name="adj2" fmla="val 50000"/>
              </a:avLst>
            </a:prstGeom>
            <a:solidFill>
              <a:schemeClr val="bg1">
                <a:lumMod val="8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38" name="Arrow: Right 4">
              <a:extLst>
                <a:ext uri="{FF2B5EF4-FFF2-40B4-BE49-F238E27FC236}">
                  <a16:creationId xmlns:a16="http://schemas.microsoft.com/office/drawing/2014/main" id="{06488557-4271-4D79-A847-CB93D1DE1846}"/>
                </a:ext>
              </a:extLst>
            </p:cNvPr>
            <p:cNvSpPr txBox="1"/>
            <p:nvPr/>
          </p:nvSpPr>
          <p:spPr>
            <a:xfrm>
              <a:off x="1767894" y="559751"/>
              <a:ext cx="233654" cy="2342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200" kern="1200" dirty="0">
                  <a:solidFill>
                    <a:schemeClr val="tx1">
                      <a:lumMod val="75000"/>
                      <a:lumOff val="25000"/>
                    </a:schemeClr>
                  </a:solidFill>
                </a:rPr>
                <a:t>No more records</a:t>
              </a:r>
            </a:p>
          </p:txBody>
        </p:sp>
      </p:grpSp>
      <p:sp>
        <p:nvSpPr>
          <p:cNvPr id="39" name="Rectangle 38">
            <a:extLst>
              <a:ext uri="{FF2B5EF4-FFF2-40B4-BE49-F238E27FC236}">
                <a16:creationId xmlns:a16="http://schemas.microsoft.com/office/drawing/2014/main" id="{E2ECCDDC-5834-4DCB-B7AF-D874E8D3EC13}"/>
              </a:ext>
            </a:extLst>
          </p:cNvPr>
          <p:cNvSpPr/>
          <p:nvPr/>
        </p:nvSpPr>
        <p:spPr>
          <a:xfrm>
            <a:off x="894080" y="1389678"/>
            <a:ext cx="16607020" cy="1293687"/>
          </a:xfrm>
          <a:prstGeom prst="rect">
            <a:avLst/>
          </a:prstGeom>
          <a:noFill/>
          <a:ln>
            <a:noFill/>
          </a:ln>
        </p:spPr>
        <p:txBody>
          <a:bodyPr vert="horz" wrap="square" lIns="0" tIns="0" rIns="0" bIns="0" numCol="1" anchor="t" anchorCtr="0" compatLnSpc="1">
            <a:prstTxWarp prst="textNoShape">
              <a:avLst/>
            </a:prstTxWarp>
          </a:bodyPr>
          <a:lstStyle/>
          <a:p>
            <a:pPr defTabSz="580881">
              <a:spcBef>
                <a:spcPts val="765"/>
              </a:spcBef>
              <a:spcAft>
                <a:spcPts val="0"/>
              </a:spcAft>
              <a:buClr>
                <a:schemeClr val="accent5">
                  <a:lumMod val="75000"/>
                </a:schemeClr>
              </a:buClr>
            </a:pPr>
            <a:r>
              <a:rPr lang="en-US" sz="2380" b="1" dirty="0">
                <a:solidFill>
                  <a:schemeClr val="accent6"/>
                </a:solidFill>
                <a:latin typeface="Arial"/>
                <a:ea typeface="MS PGothic" pitchFamily="34" charset="-128"/>
                <a:cs typeface="Arial"/>
              </a:rPr>
              <a:t>By adding exception logic, the process is capable of recovering from unexpected situations to continue work. In the event of a failure during the Prepare steps, the service desk is notified and may understand immediately where the process failed. </a:t>
            </a:r>
          </a:p>
          <a:p>
            <a:pPr defTabSz="580881">
              <a:spcBef>
                <a:spcPts val="765"/>
              </a:spcBef>
              <a:spcAft>
                <a:spcPts val="0"/>
              </a:spcAft>
              <a:buClr>
                <a:schemeClr val="accent5">
                  <a:lumMod val="75000"/>
                </a:schemeClr>
              </a:buClr>
            </a:pPr>
            <a:endParaRPr lang="en-US" sz="2380" b="1" dirty="0">
              <a:solidFill>
                <a:schemeClr val="accent6"/>
              </a:solidFill>
              <a:latin typeface="Arial"/>
              <a:ea typeface="MS PGothic" pitchFamily="34" charset="-128"/>
              <a:cs typeface="Arial"/>
            </a:endParaRPr>
          </a:p>
        </p:txBody>
      </p:sp>
      <p:sp>
        <p:nvSpPr>
          <p:cNvPr id="5" name="Rectangle: Rounded Corners 4">
            <a:extLst>
              <a:ext uri="{FF2B5EF4-FFF2-40B4-BE49-F238E27FC236}">
                <a16:creationId xmlns:a16="http://schemas.microsoft.com/office/drawing/2014/main" id="{FA867E58-99FA-45E7-AFD2-E8647386238D}"/>
              </a:ext>
            </a:extLst>
          </p:cNvPr>
          <p:cNvSpPr/>
          <p:nvPr/>
        </p:nvSpPr>
        <p:spPr>
          <a:xfrm>
            <a:off x="961901" y="5723352"/>
            <a:ext cx="1151906" cy="836526"/>
          </a:xfrm>
          <a:prstGeom prst="roundRect">
            <a:avLst/>
          </a:prstGeom>
          <a:solidFill>
            <a:srgbClr val="FFDC6D"/>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accent6"/>
                </a:solidFill>
              </a:rPr>
              <a:t>Email Service Desk</a:t>
            </a:r>
          </a:p>
        </p:txBody>
      </p:sp>
      <p:sp>
        <p:nvSpPr>
          <p:cNvPr id="6" name="Arrow: Down 5">
            <a:extLst>
              <a:ext uri="{FF2B5EF4-FFF2-40B4-BE49-F238E27FC236}">
                <a16:creationId xmlns:a16="http://schemas.microsoft.com/office/drawing/2014/main" id="{B62C67D8-C827-45EE-A567-2177D87AACD0}"/>
              </a:ext>
            </a:extLst>
          </p:cNvPr>
          <p:cNvSpPr/>
          <p:nvPr/>
        </p:nvSpPr>
        <p:spPr>
          <a:xfrm>
            <a:off x="1358053" y="5234090"/>
            <a:ext cx="391885" cy="332509"/>
          </a:xfrm>
          <a:prstGeom prst="downArrow">
            <a:avLst/>
          </a:prstGeom>
          <a:solidFill>
            <a:srgbClr val="FFC000"/>
          </a:solidFill>
          <a:ln>
            <a:noFill/>
          </a:ln>
          <a:effectLst/>
        </p:spPr>
        <p:txBody>
          <a:bodyPr spcFirstLastPara="0" vert="horz" wrap="square" lIns="0" tIns="0" rIns="0" bIns="0" numCol="1" spcCol="1270" anchor="ctr" anchorCtr="0">
            <a:noAutofit/>
          </a:bodyPr>
          <a:lstStyle/>
          <a:p>
            <a:endParaRPr lang="en-US"/>
          </a:p>
        </p:txBody>
      </p:sp>
      <p:sp>
        <p:nvSpPr>
          <p:cNvPr id="7" name="TextBox 6">
            <a:extLst>
              <a:ext uri="{FF2B5EF4-FFF2-40B4-BE49-F238E27FC236}">
                <a16:creationId xmlns:a16="http://schemas.microsoft.com/office/drawing/2014/main" id="{02839259-06EF-484C-80F9-B72AF39E8C00}"/>
              </a:ext>
            </a:extLst>
          </p:cNvPr>
          <p:cNvSpPr txBox="1"/>
          <p:nvPr/>
        </p:nvSpPr>
        <p:spPr>
          <a:xfrm>
            <a:off x="12154145" y="6776134"/>
            <a:ext cx="2593915" cy="307777"/>
          </a:xfrm>
          <a:prstGeom prst="rect">
            <a:avLst/>
          </a:prstGeom>
          <a:noFill/>
        </p:spPr>
        <p:txBody>
          <a:bodyPr wrap="none" rtlCol="0">
            <a:spAutoFit/>
          </a:bodyPr>
          <a:lstStyle/>
          <a:p>
            <a:r>
              <a:rPr lang="en-US" sz="1400" b="1" dirty="0">
                <a:solidFill>
                  <a:srgbClr val="FF9933"/>
                </a:solidFill>
              </a:rPr>
              <a:t>Exception: Invalid Data Provided</a:t>
            </a:r>
          </a:p>
        </p:txBody>
      </p:sp>
      <p:grpSp>
        <p:nvGrpSpPr>
          <p:cNvPr id="26" name="Group 25">
            <a:extLst>
              <a:ext uri="{FF2B5EF4-FFF2-40B4-BE49-F238E27FC236}">
                <a16:creationId xmlns:a16="http://schemas.microsoft.com/office/drawing/2014/main" id="{56D74A31-6501-4C6F-B39D-974194E305BE}"/>
              </a:ext>
            </a:extLst>
          </p:cNvPr>
          <p:cNvGrpSpPr/>
          <p:nvPr/>
        </p:nvGrpSpPr>
        <p:grpSpPr>
          <a:xfrm>
            <a:off x="851357" y="7218933"/>
            <a:ext cx="1372993" cy="798174"/>
            <a:chOff x="3728947" y="9292"/>
            <a:chExt cx="1372993" cy="798174"/>
          </a:xfrm>
        </p:grpSpPr>
        <p:sp>
          <p:nvSpPr>
            <p:cNvPr id="27" name="Arrow: Pentagon 26">
              <a:extLst>
                <a:ext uri="{FF2B5EF4-FFF2-40B4-BE49-F238E27FC236}">
                  <a16:creationId xmlns:a16="http://schemas.microsoft.com/office/drawing/2014/main" id="{BA27F423-B208-4BDC-9FC1-D3301CCC6D0A}"/>
                </a:ext>
              </a:extLst>
            </p:cNvPr>
            <p:cNvSpPr/>
            <p:nvPr/>
          </p:nvSpPr>
          <p:spPr>
            <a:xfrm flipH="1">
              <a:off x="3728947" y="9292"/>
              <a:ext cx="1372993" cy="798174"/>
            </a:xfrm>
            <a:prstGeom prst="homePlate">
              <a:avLst/>
            </a:prstGeom>
            <a:solidFill>
              <a:schemeClr val="bg1">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Arrow: Pentagon 4">
              <a:extLst>
                <a:ext uri="{FF2B5EF4-FFF2-40B4-BE49-F238E27FC236}">
                  <a16:creationId xmlns:a16="http://schemas.microsoft.com/office/drawing/2014/main" id="{F87C1BCF-1E1A-4C51-87CA-63F6521164EA}"/>
                </a:ext>
              </a:extLst>
            </p:cNvPr>
            <p:cNvSpPr txBox="1"/>
            <p:nvPr/>
          </p:nvSpPr>
          <p:spPr>
            <a:xfrm>
              <a:off x="3928490" y="9292"/>
              <a:ext cx="1173450" cy="7981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Logout</a:t>
              </a:r>
            </a:p>
          </p:txBody>
        </p:sp>
      </p:grpSp>
      <p:sp>
        <p:nvSpPr>
          <p:cNvPr id="29" name="Arrow: Down 28">
            <a:extLst>
              <a:ext uri="{FF2B5EF4-FFF2-40B4-BE49-F238E27FC236}">
                <a16:creationId xmlns:a16="http://schemas.microsoft.com/office/drawing/2014/main" id="{3CE3BCAE-E96D-428E-B215-00400A0032FD}"/>
              </a:ext>
            </a:extLst>
          </p:cNvPr>
          <p:cNvSpPr/>
          <p:nvPr/>
        </p:nvSpPr>
        <p:spPr>
          <a:xfrm>
            <a:off x="1358052" y="6763830"/>
            <a:ext cx="391885" cy="332509"/>
          </a:xfrm>
          <a:prstGeom prst="downArrow">
            <a:avLst/>
          </a:prstGeom>
          <a:solidFill>
            <a:srgbClr val="FFC000"/>
          </a:solidFill>
          <a:ln>
            <a:noFill/>
          </a:ln>
          <a:effectLst/>
        </p:spPr>
        <p:txBody>
          <a:bodyPr spcFirstLastPara="0" vert="horz" wrap="square" lIns="0" tIns="0" rIns="0" bIns="0" numCol="1" spcCol="1270" anchor="ctr" anchorCtr="0">
            <a:noAutofit/>
          </a:bodyPr>
          <a:lstStyle/>
          <a:p>
            <a:endParaRPr lang="en-US"/>
          </a:p>
        </p:txBody>
      </p:sp>
      <p:sp>
        <p:nvSpPr>
          <p:cNvPr id="30" name="Arrow: Down 29">
            <a:extLst>
              <a:ext uri="{FF2B5EF4-FFF2-40B4-BE49-F238E27FC236}">
                <a16:creationId xmlns:a16="http://schemas.microsoft.com/office/drawing/2014/main" id="{74E2360E-0D80-4AD1-B0C6-69D2CA7684D1}"/>
              </a:ext>
            </a:extLst>
          </p:cNvPr>
          <p:cNvSpPr/>
          <p:nvPr/>
        </p:nvSpPr>
        <p:spPr>
          <a:xfrm rot="16200000">
            <a:off x="12578729" y="7002556"/>
            <a:ext cx="391885" cy="1010097"/>
          </a:xfrm>
          <a:prstGeom prst="downArrow">
            <a:avLst/>
          </a:prstGeom>
          <a:solidFill>
            <a:srgbClr val="FFC000"/>
          </a:solidFill>
          <a:ln>
            <a:noFill/>
          </a:ln>
          <a:effectLst/>
        </p:spPr>
        <p:txBody>
          <a:bodyPr spcFirstLastPara="0" vert="horz" wrap="square" lIns="0" tIns="0" rIns="0" bIns="0" numCol="1" spcCol="1270" anchor="ctr" anchorCtr="0">
            <a:noAutofit/>
          </a:bodyPr>
          <a:lstStyle/>
          <a:p>
            <a:endParaRPr lang="en-US"/>
          </a:p>
        </p:txBody>
      </p:sp>
      <p:sp>
        <p:nvSpPr>
          <p:cNvPr id="31" name="Rectangle: Rounded Corners 30">
            <a:extLst>
              <a:ext uri="{FF2B5EF4-FFF2-40B4-BE49-F238E27FC236}">
                <a16:creationId xmlns:a16="http://schemas.microsoft.com/office/drawing/2014/main" id="{520FE418-EEDD-4C54-8A14-42D8232372F5}"/>
              </a:ext>
            </a:extLst>
          </p:cNvPr>
          <p:cNvSpPr/>
          <p:nvPr/>
        </p:nvSpPr>
        <p:spPr>
          <a:xfrm>
            <a:off x="13377553" y="7089040"/>
            <a:ext cx="1151906" cy="836526"/>
          </a:xfrm>
          <a:prstGeom prst="roundRect">
            <a:avLst/>
          </a:prstGeom>
          <a:solidFill>
            <a:srgbClr val="FFDC6D"/>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accent6"/>
                </a:solidFill>
              </a:rPr>
              <a:t>Pass</a:t>
            </a:r>
          </a:p>
        </p:txBody>
      </p:sp>
      <p:sp>
        <p:nvSpPr>
          <p:cNvPr id="41" name="Arrow: Down 40">
            <a:extLst>
              <a:ext uri="{FF2B5EF4-FFF2-40B4-BE49-F238E27FC236}">
                <a16:creationId xmlns:a16="http://schemas.microsoft.com/office/drawing/2014/main" id="{4623DDE1-BB27-439A-8FB5-6664EB59BBA1}"/>
              </a:ext>
            </a:extLst>
          </p:cNvPr>
          <p:cNvSpPr/>
          <p:nvPr/>
        </p:nvSpPr>
        <p:spPr>
          <a:xfrm rot="5400000">
            <a:off x="12136560" y="6920780"/>
            <a:ext cx="391885" cy="3479514"/>
          </a:xfrm>
          <a:prstGeom prst="downArrow">
            <a:avLst/>
          </a:prstGeom>
          <a:solidFill>
            <a:srgbClr val="FFC000"/>
          </a:solidFill>
          <a:ln>
            <a:noFill/>
          </a:ln>
          <a:effectLst/>
        </p:spPr>
        <p:txBody>
          <a:bodyPr spcFirstLastPara="0" vert="horz" wrap="square" lIns="0" tIns="0" rIns="0" bIns="0" numCol="1" spcCol="1270" anchor="ctr" anchorCtr="0">
            <a:noAutofit/>
          </a:bodyPr>
          <a:lstStyle/>
          <a:p>
            <a:endParaRPr lang="en-US"/>
          </a:p>
        </p:txBody>
      </p:sp>
      <p:sp>
        <p:nvSpPr>
          <p:cNvPr id="42" name="Rectangle 41">
            <a:extLst>
              <a:ext uri="{FF2B5EF4-FFF2-40B4-BE49-F238E27FC236}">
                <a16:creationId xmlns:a16="http://schemas.microsoft.com/office/drawing/2014/main" id="{5B20A5B1-001F-4DF3-A5AF-1CB35614E8C5}"/>
              </a:ext>
            </a:extLst>
          </p:cNvPr>
          <p:cNvSpPr/>
          <p:nvPr/>
        </p:nvSpPr>
        <p:spPr>
          <a:xfrm>
            <a:off x="13834753" y="8014308"/>
            <a:ext cx="237507" cy="646229"/>
          </a:xfrm>
          <a:prstGeom prst="rect">
            <a:avLst/>
          </a:prstGeom>
          <a:solidFill>
            <a:srgbClr val="FFC000"/>
          </a:solidFill>
          <a:ln>
            <a:noFill/>
          </a:ln>
          <a:effectLst/>
        </p:spPr>
        <p:txBody>
          <a:bodyPr spcFirstLastPara="0" vert="horz" wrap="square" lIns="0" tIns="0" rIns="0" bIns="0" numCol="1" spcCol="1270" anchor="ctr" anchorCtr="0">
            <a:noAutofit/>
          </a:bodyPr>
          <a:lstStyle/>
          <a:p>
            <a:endParaRPr lang="en-US"/>
          </a:p>
        </p:txBody>
      </p:sp>
      <p:sp>
        <p:nvSpPr>
          <p:cNvPr id="43" name="Rectangle: Rounded Corners 42">
            <a:extLst>
              <a:ext uri="{FF2B5EF4-FFF2-40B4-BE49-F238E27FC236}">
                <a16:creationId xmlns:a16="http://schemas.microsoft.com/office/drawing/2014/main" id="{F65BCD39-189D-4716-BCCA-732C2E0E55D5}"/>
              </a:ext>
            </a:extLst>
          </p:cNvPr>
          <p:cNvSpPr/>
          <p:nvPr/>
        </p:nvSpPr>
        <p:spPr>
          <a:xfrm>
            <a:off x="9084510" y="5510607"/>
            <a:ext cx="1151906" cy="836526"/>
          </a:xfrm>
          <a:prstGeom prst="roundRect">
            <a:avLst/>
          </a:prstGeom>
          <a:solidFill>
            <a:srgbClr val="FFDC6D"/>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accent6"/>
                </a:solidFill>
              </a:rPr>
              <a:t>Refresh</a:t>
            </a:r>
          </a:p>
          <a:p>
            <a:pPr algn="ctr"/>
            <a:r>
              <a:rPr lang="en-US" sz="1400" b="1" dirty="0">
                <a:solidFill>
                  <a:schemeClr val="accent6"/>
                </a:solidFill>
              </a:rPr>
              <a:t>Homepage</a:t>
            </a:r>
          </a:p>
        </p:txBody>
      </p:sp>
      <p:sp>
        <p:nvSpPr>
          <p:cNvPr id="44" name="TextBox 43">
            <a:extLst>
              <a:ext uri="{FF2B5EF4-FFF2-40B4-BE49-F238E27FC236}">
                <a16:creationId xmlns:a16="http://schemas.microsoft.com/office/drawing/2014/main" id="{B9194BD6-5614-4A0B-8B2C-FA3174298253}"/>
              </a:ext>
            </a:extLst>
          </p:cNvPr>
          <p:cNvSpPr txBox="1"/>
          <p:nvPr/>
        </p:nvSpPr>
        <p:spPr>
          <a:xfrm>
            <a:off x="8562181" y="6372384"/>
            <a:ext cx="2196563" cy="307777"/>
          </a:xfrm>
          <a:prstGeom prst="rect">
            <a:avLst/>
          </a:prstGeom>
          <a:noFill/>
        </p:spPr>
        <p:txBody>
          <a:bodyPr wrap="none" rtlCol="0">
            <a:spAutoFit/>
          </a:bodyPr>
          <a:lstStyle/>
          <a:p>
            <a:r>
              <a:rPr lang="en-US" sz="1400" b="1" dirty="0">
                <a:solidFill>
                  <a:srgbClr val="FF9933"/>
                </a:solidFill>
              </a:rPr>
              <a:t>Exception: System Timeout</a:t>
            </a:r>
          </a:p>
        </p:txBody>
      </p:sp>
      <p:sp>
        <p:nvSpPr>
          <p:cNvPr id="45" name="Arrow: Down 44">
            <a:extLst>
              <a:ext uri="{FF2B5EF4-FFF2-40B4-BE49-F238E27FC236}">
                <a16:creationId xmlns:a16="http://schemas.microsoft.com/office/drawing/2014/main" id="{1A620FFA-27EA-45AF-B754-7E80CF91382E}"/>
              </a:ext>
            </a:extLst>
          </p:cNvPr>
          <p:cNvSpPr/>
          <p:nvPr/>
        </p:nvSpPr>
        <p:spPr>
          <a:xfrm rot="5400000" flipV="1">
            <a:off x="8623588" y="5484305"/>
            <a:ext cx="391885" cy="421839"/>
          </a:xfrm>
          <a:prstGeom prst="downArrow">
            <a:avLst/>
          </a:prstGeom>
          <a:solidFill>
            <a:srgbClr val="FFC000"/>
          </a:solidFill>
          <a:ln>
            <a:noFill/>
          </a:ln>
          <a:effectLst/>
        </p:spPr>
        <p:txBody>
          <a:bodyPr spcFirstLastPara="0" vert="horz" wrap="square" lIns="0" tIns="0" rIns="0" bIns="0" numCol="1" spcCol="1270" anchor="ctr" anchorCtr="0">
            <a:noAutofit/>
          </a:bodyPr>
          <a:lstStyle/>
          <a:p>
            <a:endParaRPr lang="en-US"/>
          </a:p>
        </p:txBody>
      </p:sp>
      <p:sp>
        <p:nvSpPr>
          <p:cNvPr id="47" name="Arrow: Down 46">
            <a:extLst>
              <a:ext uri="{FF2B5EF4-FFF2-40B4-BE49-F238E27FC236}">
                <a16:creationId xmlns:a16="http://schemas.microsoft.com/office/drawing/2014/main" id="{AC5D7F3D-7FF8-4512-AE29-99817A140405}"/>
              </a:ext>
            </a:extLst>
          </p:cNvPr>
          <p:cNvSpPr/>
          <p:nvPr/>
        </p:nvSpPr>
        <p:spPr>
          <a:xfrm rot="10800000">
            <a:off x="9464519" y="4991215"/>
            <a:ext cx="391885" cy="409129"/>
          </a:xfrm>
          <a:prstGeom prst="downArrow">
            <a:avLst/>
          </a:prstGeom>
          <a:solidFill>
            <a:srgbClr val="FFC000"/>
          </a:solidFill>
          <a:ln>
            <a:noFill/>
          </a:ln>
          <a:effectLst/>
        </p:spPr>
        <p:txBody>
          <a:bodyPr spcFirstLastPara="0" vert="horz" wrap="square" lIns="0" tIns="0" rIns="0" bIns="0" numCol="1" spcCol="1270" anchor="ctr" anchorCtr="0">
            <a:noAutofit/>
          </a:bodyPr>
          <a:lstStyle/>
          <a:p>
            <a:endParaRPr lang="en-US"/>
          </a:p>
        </p:txBody>
      </p:sp>
      <p:sp>
        <p:nvSpPr>
          <p:cNvPr id="50" name="Rectangle: Rounded Corners 49">
            <a:extLst>
              <a:ext uri="{FF2B5EF4-FFF2-40B4-BE49-F238E27FC236}">
                <a16:creationId xmlns:a16="http://schemas.microsoft.com/office/drawing/2014/main" id="{F5100FC9-274B-4DB5-9D35-D4D07CF9BC6F}"/>
              </a:ext>
            </a:extLst>
          </p:cNvPr>
          <p:cNvSpPr/>
          <p:nvPr/>
        </p:nvSpPr>
        <p:spPr>
          <a:xfrm>
            <a:off x="5449619" y="7165477"/>
            <a:ext cx="1151906" cy="836526"/>
          </a:xfrm>
          <a:prstGeom prst="roundRect">
            <a:avLst/>
          </a:prstGeom>
          <a:solidFill>
            <a:srgbClr val="FFDC6D"/>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accent6"/>
                </a:solidFill>
              </a:rPr>
              <a:t>Pass</a:t>
            </a:r>
          </a:p>
        </p:txBody>
      </p:sp>
      <p:sp>
        <p:nvSpPr>
          <p:cNvPr id="51" name="TextBox 50">
            <a:extLst>
              <a:ext uri="{FF2B5EF4-FFF2-40B4-BE49-F238E27FC236}">
                <a16:creationId xmlns:a16="http://schemas.microsoft.com/office/drawing/2014/main" id="{B7DC27FA-46C3-4D76-AA68-72CA57BF025A}"/>
              </a:ext>
            </a:extLst>
          </p:cNvPr>
          <p:cNvSpPr txBox="1"/>
          <p:nvPr/>
        </p:nvSpPr>
        <p:spPr>
          <a:xfrm>
            <a:off x="4933158" y="6837407"/>
            <a:ext cx="2074286" cy="307777"/>
          </a:xfrm>
          <a:prstGeom prst="rect">
            <a:avLst/>
          </a:prstGeom>
          <a:noFill/>
        </p:spPr>
        <p:txBody>
          <a:bodyPr wrap="none" rtlCol="0">
            <a:spAutoFit/>
          </a:bodyPr>
          <a:lstStyle/>
          <a:p>
            <a:r>
              <a:rPr lang="en-US" sz="1400" b="1" dirty="0">
                <a:solidFill>
                  <a:srgbClr val="FF9933"/>
                </a:solidFill>
              </a:rPr>
              <a:t>Exception: Duplicate Row</a:t>
            </a:r>
          </a:p>
        </p:txBody>
      </p:sp>
      <p:sp>
        <p:nvSpPr>
          <p:cNvPr id="52" name="Arrow: Down 51">
            <a:extLst>
              <a:ext uri="{FF2B5EF4-FFF2-40B4-BE49-F238E27FC236}">
                <a16:creationId xmlns:a16="http://schemas.microsoft.com/office/drawing/2014/main" id="{215ED00A-CF09-467B-B8AB-14B054034CD0}"/>
              </a:ext>
            </a:extLst>
          </p:cNvPr>
          <p:cNvSpPr/>
          <p:nvPr/>
        </p:nvSpPr>
        <p:spPr>
          <a:xfrm rot="5400000">
            <a:off x="6691745" y="7360567"/>
            <a:ext cx="391885" cy="446346"/>
          </a:xfrm>
          <a:prstGeom prst="downArrow">
            <a:avLst/>
          </a:prstGeom>
          <a:solidFill>
            <a:srgbClr val="FFC000"/>
          </a:solidFill>
          <a:ln>
            <a:noFill/>
          </a:ln>
          <a:effectLst/>
        </p:spPr>
        <p:txBody>
          <a:bodyPr spcFirstLastPara="0" vert="horz" wrap="square" lIns="0" tIns="0" rIns="0" bIns="0" numCol="1" spcCol="1270" anchor="ctr" anchorCtr="0">
            <a:noAutofit/>
          </a:bodyPr>
          <a:lstStyle/>
          <a:p>
            <a:endParaRPr lang="en-US"/>
          </a:p>
        </p:txBody>
      </p:sp>
      <p:sp>
        <p:nvSpPr>
          <p:cNvPr id="54" name="Arrow: Down 53">
            <a:extLst>
              <a:ext uri="{FF2B5EF4-FFF2-40B4-BE49-F238E27FC236}">
                <a16:creationId xmlns:a16="http://schemas.microsoft.com/office/drawing/2014/main" id="{7C86578E-80FD-48A1-ADDF-C60C8C99FEF5}"/>
              </a:ext>
            </a:extLst>
          </p:cNvPr>
          <p:cNvSpPr/>
          <p:nvPr/>
        </p:nvSpPr>
        <p:spPr>
          <a:xfrm rot="5400000" flipV="1">
            <a:off x="7190651" y="7208916"/>
            <a:ext cx="391885" cy="2877180"/>
          </a:xfrm>
          <a:prstGeom prst="downArrow">
            <a:avLst/>
          </a:prstGeom>
          <a:solidFill>
            <a:srgbClr val="FFC000"/>
          </a:solidFill>
          <a:ln>
            <a:noFill/>
          </a:ln>
          <a:effectLst/>
        </p:spPr>
        <p:txBody>
          <a:bodyPr spcFirstLastPara="0" vert="horz" wrap="square" lIns="0" tIns="0" rIns="0" bIns="0" numCol="1" spcCol="1270" anchor="ctr" anchorCtr="0">
            <a:noAutofit/>
          </a:bodyPr>
          <a:lstStyle/>
          <a:p>
            <a:endParaRPr lang="en-US"/>
          </a:p>
        </p:txBody>
      </p:sp>
      <p:sp>
        <p:nvSpPr>
          <p:cNvPr id="55" name="Rectangle 54">
            <a:extLst>
              <a:ext uri="{FF2B5EF4-FFF2-40B4-BE49-F238E27FC236}">
                <a16:creationId xmlns:a16="http://schemas.microsoft.com/office/drawing/2014/main" id="{2DDEB7B7-1593-4F92-95BF-B332B84C1923}"/>
              </a:ext>
            </a:extLst>
          </p:cNvPr>
          <p:cNvSpPr/>
          <p:nvPr/>
        </p:nvSpPr>
        <p:spPr>
          <a:xfrm>
            <a:off x="5942350" y="8086889"/>
            <a:ext cx="237507" cy="646229"/>
          </a:xfrm>
          <a:prstGeom prst="rect">
            <a:avLst/>
          </a:prstGeom>
          <a:solidFill>
            <a:srgbClr val="FFC000"/>
          </a:solidFill>
          <a:ln>
            <a:noFill/>
          </a:ln>
          <a:effectLst/>
        </p:spPr>
        <p:txBody>
          <a:bodyPr spcFirstLastPara="0" vert="horz" wrap="square" lIns="0" tIns="0" rIns="0" bIns="0" numCol="1" spcCol="1270" anchor="ctr" anchorCtr="0">
            <a:noAutofit/>
          </a:bodyPr>
          <a:lstStyle/>
          <a:p>
            <a:endParaRPr lang="en-US"/>
          </a:p>
        </p:txBody>
      </p:sp>
      <p:sp>
        <p:nvSpPr>
          <p:cNvPr id="56" name="Rectangle: Rounded Corners 55">
            <a:extLst>
              <a:ext uri="{FF2B5EF4-FFF2-40B4-BE49-F238E27FC236}">
                <a16:creationId xmlns:a16="http://schemas.microsoft.com/office/drawing/2014/main" id="{97820711-490F-43EA-A948-74EF08072A3B}"/>
              </a:ext>
            </a:extLst>
          </p:cNvPr>
          <p:cNvSpPr/>
          <p:nvPr/>
        </p:nvSpPr>
        <p:spPr>
          <a:xfrm>
            <a:off x="5535015" y="5758268"/>
            <a:ext cx="1151906" cy="836526"/>
          </a:xfrm>
          <a:prstGeom prst="roundRect">
            <a:avLst/>
          </a:prstGeom>
          <a:solidFill>
            <a:srgbClr val="FFDC6D"/>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accent6"/>
                </a:solidFill>
              </a:rPr>
              <a:t>Email Service Desk</a:t>
            </a:r>
          </a:p>
        </p:txBody>
      </p:sp>
      <p:sp>
        <p:nvSpPr>
          <p:cNvPr id="57" name="Arrow: Down 56">
            <a:extLst>
              <a:ext uri="{FF2B5EF4-FFF2-40B4-BE49-F238E27FC236}">
                <a16:creationId xmlns:a16="http://schemas.microsoft.com/office/drawing/2014/main" id="{0F0ED9A5-8A94-4344-897A-480283025F60}"/>
              </a:ext>
            </a:extLst>
          </p:cNvPr>
          <p:cNvSpPr/>
          <p:nvPr/>
        </p:nvSpPr>
        <p:spPr>
          <a:xfrm>
            <a:off x="5915026" y="5344352"/>
            <a:ext cx="391885" cy="332509"/>
          </a:xfrm>
          <a:prstGeom prst="downArrow">
            <a:avLst/>
          </a:prstGeom>
          <a:solidFill>
            <a:srgbClr val="FFC000"/>
          </a:solidFill>
          <a:ln>
            <a:noFill/>
          </a:ln>
          <a:effectLst/>
        </p:spPr>
        <p:txBody>
          <a:bodyPr spcFirstLastPara="0" vert="horz" wrap="square" lIns="0" tIns="0" rIns="0" bIns="0" numCol="1" spcCol="1270" anchor="ctr" anchorCtr="0">
            <a:noAutofit/>
          </a:bodyPr>
          <a:lstStyle/>
          <a:p>
            <a:endParaRPr lang="en-US"/>
          </a:p>
        </p:txBody>
      </p:sp>
      <p:grpSp>
        <p:nvGrpSpPr>
          <p:cNvPr id="58" name="Group 57">
            <a:extLst>
              <a:ext uri="{FF2B5EF4-FFF2-40B4-BE49-F238E27FC236}">
                <a16:creationId xmlns:a16="http://schemas.microsoft.com/office/drawing/2014/main" id="{99FC144F-24CF-4C3C-8353-5844AD27E13A}"/>
              </a:ext>
            </a:extLst>
          </p:cNvPr>
          <p:cNvGrpSpPr/>
          <p:nvPr/>
        </p:nvGrpSpPr>
        <p:grpSpPr>
          <a:xfrm>
            <a:off x="3582169" y="5796620"/>
            <a:ext cx="1372993" cy="798174"/>
            <a:chOff x="3728947" y="9292"/>
            <a:chExt cx="1372993" cy="798174"/>
          </a:xfrm>
        </p:grpSpPr>
        <p:sp>
          <p:nvSpPr>
            <p:cNvPr id="59" name="Arrow: Pentagon 58">
              <a:extLst>
                <a:ext uri="{FF2B5EF4-FFF2-40B4-BE49-F238E27FC236}">
                  <a16:creationId xmlns:a16="http://schemas.microsoft.com/office/drawing/2014/main" id="{E4EB0FC9-ECDF-4ACF-AABC-0FB11D106B32}"/>
                </a:ext>
              </a:extLst>
            </p:cNvPr>
            <p:cNvSpPr/>
            <p:nvPr/>
          </p:nvSpPr>
          <p:spPr>
            <a:xfrm flipH="1">
              <a:off x="3728947" y="9292"/>
              <a:ext cx="1372993" cy="798174"/>
            </a:xfrm>
            <a:prstGeom prst="homePlate">
              <a:avLst/>
            </a:prstGeom>
            <a:solidFill>
              <a:schemeClr val="bg1">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0" name="Arrow: Pentagon 4">
              <a:extLst>
                <a:ext uri="{FF2B5EF4-FFF2-40B4-BE49-F238E27FC236}">
                  <a16:creationId xmlns:a16="http://schemas.microsoft.com/office/drawing/2014/main" id="{703DEDF5-17EB-4CFF-A099-261736E92B71}"/>
                </a:ext>
              </a:extLst>
            </p:cNvPr>
            <p:cNvSpPr txBox="1"/>
            <p:nvPr/>
          </p:nvSpPr>
          <p:spPr>
            <a:xfrm>
              <a:off x="3928490" y="9292"/>
              <a:ext cx="1173450" cy="7981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Logout</a:t>
              </a:r>
            </a:p>
          </p:txBody>
        </p:sp>
      </p:grpSp>
      <p:sp>
        <p:nvSpPr>
          <p:cNvPr id="61" name="Arrow: Down 60">
            <a:extLst>
              <a:ext uri="{FF2B5EF4-FFF2-40B4-BE49-F238E27FC236}">
                <a16:creationId xmlns:a16="http://schemas.microsoft.com/office/drawing/2014/main" id="{C1334B13-2C12-4D96-A2F4-79919ED0B555}"/>
              </a:ext>
            </a:extLst>
          </p:cNvPr>
          <p:cNvSpPr/>
          <p:nvPr/>
        </p:nvSpPr>
        <p:spPr>
          <a:xfrm rot="5400000">
            <a:off x="4979534" y="6013959"/>
            <a:ext cx="391885" cy="332509"/>
          </a:xfrm>
          <a:prstGeom prst="downArrow">
            <a:avLst/>
          </a:prstGeom>
          <a:solidFill>
            <a:srgbClr val="FFC000"/>
          </a:solidFill>
          <a:ln>
            <a:noFill/>
          </a:ln>
          <a:effectLst/>
        </p:spPr>
        <p:txBody>
          <a:bodyPr spcFirstLastPara="0" vert="horz" wrap="square" lIns="0" tIns="0" rIns="0" bIns="0" numCol="1" spcCol="1270" anchor="ctr" anchorCtr="0">
            <a:noAutofit/>
          </a:bodyPr>
          <a:lstStyle/>
          <a:p>
            <a:endParaRPr lang="en-US"/>
          </a:p>
        </p:txBody>
      </p:sp>
      <p:sp>
        <p:nvSpPr>
          <p:cNvPr id="62" name="TextBox 61">
            <a:extLst>
              <a:ext uri="{FF2B5EF4-FFF2-40B4-BE49-F238E27FC236}">
                <a16:creationId xmlns:a16="http://schemas.microsoft.com/office/drawing/2014/main" id="{0A40F6B2-FD86-43A0-A03D-56F95C6BFE87}"/>
              </a:ext>
            </a:extLst>
          </p:cNvPr>
          <p:cNvSpPr txBox="1"/>
          <p:nvPr/>
        </p:nvSpPr>
        <p:spPr>
          <a:xfrm>
            <a:off x="483069" y="4897456"/>
            <a:ext cx="2178417" cy="307777"/>
          </a:xfrm>
          <a:prstGeom prst="rect">
            <a:avLst/>
          </a:prstGeom>
          <a:noFill/>
        </p:spPr>
        <p:txBody>
          <a:bodyPr wrap="none" rtlCol="0">
            <a:spAutoFit/>
          </a:bodyPr>
          <a:lstStyle/>
          <a:p>
            <a:r>
              <a:rPr lang="en-US" sz="1400" b="1" dirty="0">
                <a:solidFill>
                  <a:srgbClr val="FF9933"/>
                </a:solidFill>
              </a:rPr>
              <a:t>Exception: Bot Unavailable</a:t>
            </a:r>
          </a:p>
        </p:txBody>
      </p:sp>
      <p:sp>
        <p:nvSpPr>
          <p:cNvPr id="63" name="TextBox 62">
            <a:extLst>
              <a:ext uri="{FF2B5EF4-FFF2-40B4-BE49-F238E27FC236}">
                <a16:creationId xmlns:a16="http://schemas.microsoft.com/office/drawing/2014/main" id="{871D3A59-3A9F-424E-B833-304A6D12E5C5}"/>
              </a:ext>
            </a:extLst>
          </p:cNvPr>
          <p:cNvSpPr txBox="1"/>
          <p:nvPr/>
        </p:nvSpPr>
        <p:spPr>
          <a:xfrm>
            <a:off x="5105190" y="4959887"/>
            <a:ext cx="2011897" cy="307777"/>
          </a:xfrm>
          <a:prstGeom prst="rect">
            <a:avLst/>
          </a:prstGeom>
          <a:noFill/>
        </p:spPr>
        <p:txBody>
          <a:bodyPr wrap="none" rtlCol="0">
            <a:spAutoFit/>
          </a:bodyPr>
          <a:lstStyle/>
          <a:p>
            <a:r>
              <a:rPr lang="en-US" sz="1400" b="1" dirty="0">
                <a:solidFill>
                  <a:srgbClr val="FF9933"/>
                </a:solidFill>
              </a:rPr>
              <a:t>Exception: System Down</a:t>
            </a:r>
          </a:p>
        </p:txBody>
      </p:sp>
    </p:spTree>
    <p:extLst>
      <p:ext uri="{BB962C8B-B14F-4D97-AF65-F5344CB8AC3E}">
        <p14:creationId xmlns:p14="http://schemas.microsoft.com/office/powerpoint/2010/main" val="3812327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circle(in)">
                                      <p:cBhvr>
                                        <p:cTn id="7" dur="2000"/>
                                        <p:tgtEl>
                                          <p:spTgt spid="6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circle(in)">
                                      <p:cBhvr>
                                        <p:cTn id="16" dur="2000"/>
                                        <p:tgtEl>
                                          <p:spTgt spid="29"/>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circle(in)">
                                      <p:cBhvr>
                                        <p:cTn id="19" dur="2000"/>
                                        <p:tgtEl>
                                          <p:spTgt spid="63"/>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circle(in)">
                                      <p:cBhvr>
                                        <p:cTn id="22" dur="2000"/>
                                        <p:tgtEl>
                                          <p:spTgt spid="57"/>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circle(in)">
                                      <p:cBhvr>
                                        <p:cTn id="25" dur="2000"/>
                                        <p:tgtEl>
                                          <p:spTgt spid="56"/>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circle(in)">
                                      <p:cBhvr>
                                        <p:cTn id="28" dur="2000"/>
                                        <p:tgtEl>
                                          <p:spTgt spid="61"/>
                                        </p:tgtEl>
                                      </p:cBhvr>
                                    </p:animEffect>
                                  </p:childTnLst>
                                </p:cTn>
                              </p:par>
                              <p:par>
                                <p:cTn id="29" presetID="6" presetClass="entr" presetSubtype="16"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circle(in)">
                                      <p:cBhvr>
                                        <p:cTn id="31" dur="2000"/>
                                        <p:tgtEl>
                                          <p:spTgt spid="58"/>
                                        </p:tgtEl>
                                      </p:cBhvr>
                                    </p:animEffect>
                                  </p:childTnLst>
                                </p:cTn>
                              </p:par>
                              <p:par>
                                <p:cTn id="32" presetID="6" presetClass="entr" presetSubtype="16"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circle(in)">
                                      <p:cBhvr>
                                        <p:cTn id="34" dur="2000"/>
                                        <p:tgtEl>
                                          <p:spTgt spid="26"/>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circle(in)">
                                      <p:cBhvr>
                                        <p:cTn id="37" dur="2000"/>
                                        <p:tgtEl>
                                          <p:spTgt spid="51"/>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circle(in)">
                                      <p:cBhvr>
                                        <p:cTn id="40" dur="2000"/>
                                        <p:tgtEl>
                                          <p:spTgt spid="50"/>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circle(in)">
                                      <p:cBhvr>
                                        <p:cTn id="43" dur="2000"/>
                                        <p:tgtEl>
                                          <p:spTgt spid="55"/>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circle(in)">
                                      <p:cBhvr>
                                        <p:cTn id="46" dur="2000"/>
                                        <p:tgtEl>
                                          <p:spTgt spid="52"/>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circle(in)">
                                      <p:cBhvr>
                                        <p:cTn id="49" dur="2000"/>
                                        <p:tgtEl>
                                          <p:spTgt spid="54"/>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circle(in)">
                                      <p:cBhvr>
                                        <p:cTn id="52" dur="2000"/>
                                        <p:tgtEl>
                                          <p:spTgt spid="41"/>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circle(in)">
                                      <p:cBhvr>
                                        <p:cTn id="55" dur="2000"/>
                                        <p:tgtEl>
                                          <p:spTgt spid="42"/>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circle(in)">
                                      <p:cBhvr>
                                        <p:cTn id="58" dur="2000"/>
                                        <p:tgtEl>
                                          <p:spTgt spid="31"/>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circle(in)">
                                      <p:cBhvr>
                                        <p:cTn id="61" dur="2000"/>
                                        <p:tgtEl>
                                          <p:spTgt spid="7"/>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circle(in)">
                                      <p:cBhvr>
                                        <p:cTn id="64" dur="2000"/>
                                        <p:tgtEl>
                                          <p:spTgt spid="30"/>
                                        </p:tgtEl>
                                      </p:cBhvr>
                                    </p:animEffect>
                                  </p:childTnLst>
                                </p:cTn>
                              </p:par>
                              <p:par>
                                <p:cTn id="65" presetID="6" presetClass="entr" presetSubtype="16"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circle(in)">
                                      <p:cBhvr>
                                        <p:cTn id="67" dur="2000"/>
                                        <p:tgtEl>
                                          <p:spTgt spid="43"/>
                                        </p:tgtEl>
                                      </p:cBhvr>
                                    </p:animEffect>
                                  </p:childTnLst>
                                </p:cTn>
                              </p:par>
                              <p:par>
                                <p:cTn id="68" presetID="6" presetClass="entr" presetSubtype="16"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circle(in)">
                                      <p:cBhvr>
                                        <p:cTn id="70" dur="2000"/>
                                        <p:tgtEl>
                                          <p:spTgt spid="47"/>
                                        </p:tgtEl>
                                      </p:cBhvr>
                                    </p:animEffect>
                                  </p:childTnLst>
                                </p:cTn>
                              </p:par>
                              <p:par>
                                <p:cTn id="71" presetID="6" presetClass="entr" presetSubtype="16"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circle(in)">
                                      <p:cBhvr>
                                        <p:cTn id="73" dur="2000"/>
                                        <p:tgtEl>
                                          <p:spTgt spid="45"/>
                                        </p:tgtEl>
                                      </p:cBhvr>
                                    </p:animEffect>
                                  </p:childTnLst>
                                </p:cTn>
                              </p:par>
                              <p:par>
                                <p:cTn id="74" presetID="6" presetClass="entr" presetSubtype="16"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circle(in)">
                                      <p:cBhvr>
                                        <p:cTn id="76"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29" grpId="0" animBg="1"/>
      <p:bldP spid="30" grpId="0" animBg="1"/>
      <p:bldP spid="31" grpId="0" animBg="1"/>
      <p:bldP spid="41" grpId="0" animBg="1"/>
      <p:bldP spid="42" grpId="0" animBg="1"/>
      <p:bldP spid="43" grpId="0" animBg="1"/>
      <p:bldP spid="44" grpId="0"/>
      <p:bldP spid="45" grpId="0" animBg="1"/>
      <p:bldP spid="47" grpId="0" animBg="1"/>
      <p:bldP spid="50" grpId="0" animBg="1"/>
      <p:bldP spid="51" grpId="0"/>
      <p:bldP spid="52" grpId="0" animBg="1"/>
      <p:bldP spid="54" grpId="0" animBg="1"/>
      <p:bldP spid="55" grpId="0" animBg="1"/>
      <p:bldP spid="56" grpId="0" animBg="1"/>
      <p:bldP spid="57" grpId="0" animBg="1"/>
      <p:bldP spid="61" grpId="0" animBg="1"/>
      <p:bldP spid="62" grpId="0"/>
      <p:bldP spid="6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D184BA-982B-4D31-966D-D8B66433FAA4}"/>
              </a:ext>
            </a:extLst>
          </p:cNvPr>
          <p:cNvSpPr/>
          <p:nvPr/>
        </p:nvSpPr>
        <p:spPr>
          <a:xfrm>
            <a:off x="8940800" y="1452879"/>
            <a:ext cx="7687159" cy="7737169"/>
          </a:xfrm>
          <a:prstGeom prst="rect">
            <a:avLst/>
          </a:prstGeom>
          <a:solidFill>
            <a:schemeClr val="bg1">
              <a:lumMod val="95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6A8BF56-5799-46A4-AE9C-AE63206950B7}"/>
              </a:ext>
            </a:extLst>
          </p:cNvPr>
          <p:cNvSpPr/>
          <p:nvPr/>
        </p:nvSpPr>
        <p:spPr>
          <a:xfrm>
            <a:off x="666427" y="1452880"/>
            <a:ext cx="7687159" cy="773716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D9E2DB-8CF8-4C22-A420-A496AB2D3F7A}"/>
              </a:ext>
            </a:extLst>
          </p:cNvPr>
          <p:cNvSpPr>
            <a:spLocks noGrp="1"/>
          </p:cNvSpPr>
          <p:nvPr>
            <p:ph type="title"/>
          </p:nvPr>
        </p:nvSpPr>
        <p:spPr>
          <a:xfrm>
            <a:off x="894080" y="1656598"/>
            <a:ext cx="7145517" cy="782320"/>
          </a:xfrm>
        </p:spPr>
        <p:txBody>
          <a:bodyPr/>
          <a:lstStyle/>
          <a:p>
            <a:pPr algn="ctr"/>
            <a:r>
              <a:rPr lang="en-US" sz="2400" dirty="0"/>
              <a:t>IN SCOPE</a:t>
            </a:r>
            <a:br>
              <a:rPr lang="en-US" sz="2400" dirty="0"/>
            </a:br>
            <a:r>
              <a:rPr lang="en-US" sz="2400" dirty="0"/>
              <a:t>Unattended Automation</a:t>
            </a:r>
          </a:p>
        </p:txBody>
      </p:sp>
      <p:sp>
        <p:nvSpPr>
          <p:cNvPr id="4" name="Slide Number Placeholder 3">
            <a:extLst>
              <a:ext uri="{FF2B5EF4-FFF2-40B4-BE49-F238E27FC236}">
                <a16:creationId xmlns:a16="http://schemas.microsoft.com/office/drawing/2014/main" id="{39429B38-D9A7-490B-9ABA-B8BF99203B24}"/>
              </a:ext>
            </a:extLst>
          </p:cNvPr>
          <p:cNvSpPr>
            <a:spLocks noGrp="1"/>
          </p:cNvSpPr>
          <p:nvPr>
            <p:ph type="sldNum" sz="quarter" idx="12"/>
          </p:nvPr>
        </p:nvSpPr>
        <p:spPr/>
        <p:txBody>
          <a:bodyPr/>
          <a:lstStyle/>
          <a:p>
            <a:fld id="{D5C4A46E-A879-4A9B-B27D-C9198694D6C1}" type="slidenum">
              <a:rPr lang="en-US" smtClean="0"/>
              <a:pPr/>
              <a:t>4</a:t>
            </a:fld>
            <a:endParaRPr lang="en-US" dirty="0"/>
          </a:p>
        </p:txBody>
      </p:sp>
      <p:sp>
        <p:nvSpPr>
          <p:cNvPr id="5" name="Rectangle 4">
            <a:extLst>
              <a:ext uri="{FF2B5EF4-FFF2-40B4-BE49-F238E27FC236}">
                <a16:creationId xmlns:a16="http://schemas.microsoft.com/office/drawing/2014/main" id="{63A4E3B0-485E-44BD-94FB-F5595D5F6260}"/>
              </a:ext>
            </a:extLst>
          </p:cNvPr>
          <p:cNvSpPr/>
          <p:nvPr/>
        </p:nvSpPr>
        <p:spPr>
          <a:xfrm>
            <a:off x="937248" y="2642636"/>
            <a:ext cx="7145516" cy="6001643"/>
          </a:xfrm>
          <a:prstGeom prst="rect">
            <a:avLst/>
          </a:prstGeom>
        </p:spPr>
        <p:txBody>
          <a:bodyPr wrap="square">
            <a:spAutoFit/>
          </a:bodyPr>
          <a:lstStyle/>
          <a:p>
            <a:r>
              <a:rPr lang="en-US" sz="2400" dirty="0">
                <a:solidFill>
                  <a:srgbClr val="131D40"/>
                </a:solidFill>
                <a:latin typeface="Open Sans"/>
              </a:rPr>
              <a:t>Unattended Automation is automation without human intervention - or, at the very least, as little human intervention as possible given the scenario or context. </a:t>
            </a:r>
          </a:p>
          <a:p>
            <a:endParaRPr lang="en-US" sz="2400" dirty="0">
              <a:solidFill>
                <a:srgbClr val="131D40"/>
              </a:solidFill>
              <a:latin typeface="Open Sans"/>
            </a:endParaRPr>
          </a:p>
          <a:p>
            <a:r>
              <a:rPr lang="en-US" sz="2400" dirty="0">
                <a:solidFill>
                  <a:srgbClr val="131D40"/>
                </a:solidFill>
                <a:latin typeface="Open Sans"/>
              </a:rPr>
              <a:t>Actions in unattended automation are self-triggered by the automation robots themselves and work is completed continuously in a batch-mode model that allows automation software to carry out actions on a 24/7/365 basis.</a:t>
            </a:r>
          </a:p>
          <a:p>
            <a:endParaRPr lang="en-US" sz="2400" dirty="0">
              <a:solidFill>
                <a:srgbClr val="131D40"/>
              </a:solidFill>
              <a:latin typeface="Open Sans"/>
            </a:endParaRPr>
          </a:p>
          <a:p>
            <a:r>
              <a:rPr lang="en-US" sz="2400" dirty="0">
                <a:solidFill>
                  <a:srgbClr val="131D40"/>
                </a:solidFill>
                <a:latin typeface="Open Sans"/>
              </a:rPr>
              <a:t>Commonly used for back-office scenarios where large amounts of data are being gathered, sorted, analyzed, and distributed amongst key players in an organization. </a:t>
            </a:r>
            <a:endParaRPr lang="en-US" sz="2400" dirty="0"/>
          </a:p>
          <a:p>
            <a:endParaRPr lang="en-US" sz="2400" dirty="0"/>
          </a:p>
        </p:txBody>
      </p:sp>
      <p:sp>
        <p:nvSpPr>
          <p:cNvPr id="8" name="Title 1">
            <a:extLst>
              <a:ext uri="{FF2B5EF4-FFF2-40B4-BE49-F238E27FC236}">
                <a16:creationId xmlns:a16="http://schemas.microsoft.com/office/drawing/2014/main" id="{830A7DD6-57A7-4E4C-8F14-5759A6246BF3}"/>
              </a:ext>
            </a:extLst>
          </p:cNvPr>
          <p:cNvSpPr txBox="1">
            <a:spLocks/>
          </p:cNvSpPr>
          <p:nvPr/>
        </p:nvSpPr>
        <p:spPr bwMode="auto">
          <a:xfrm>
            <a:off x="9113173" y="1656598"/>
            <a:ext cx="7287133" cy="78232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91342" bIns="0" numCol="1" anchor="t" anchorCtr="0" compatLnSpc="1">
            <a:prstTxWarp prst="textNoShape">
              <a:avLst/>
            </a:prstTxWarp>
          </a:bodyPr>
          <a:lstStyle>
            <a:lvl1pPr algn="ctr" defTabSz="580881" eaLnBrk="1" hangingPunct="1">
              <a:defRPr sz="2400" b="1">
                <a:solidFill>
                  <a:schemeClr val="accent6"/>
                </a:solidFill>
                <a:latin typeface="Arial"/>
                <a:ea typeface="MS PGothic" pitchFamily="34" charset="-128"/>
                <a:cs typeface="Arial"/>
              </a:defRPr>
            </a:lvl1pPr>
            <a:lvl2pPr defTabSz="580881" eaLnBrk="1" hangingPunct="1">
              <a:defRPr sz="3825">
                <a:latin typeface="Georgia" pitchFamily="34" charset="0"/>
                <a:ea typeface="MS PGothic" pitchFamily="34" charset="-128"/>
                <a:cs typeface="Georgia" pitchFamily="34" charset="0"/>
              </a:defRPr>
            </a:lvl2pPr>
            <a:lvl3pPr defTabSz="580881" eaLnBrk="1" hangingPunct="1">
              <a:defRPr sz="3825">
                <a:latin typeface="Georgia" pitchFamily="34" charset="0"/>
                <a:ea typeface="MS PGothic" pitchFamily="34" charset="-128"/>
                <a:cs typeface="Georgia" pitchFamily="34" charset="0"/>
              </a:defRPr>
            </a:lvl3pPr>
            <a:lvl4pPr defTabSz="580881" eaLnBrk="1" hangingPunct="1">
              <a:defRPr sz="3825">
                <a:latin typeface="Georgia" pitchFamily="34" charset="0"/>
                <a:ea typeface="MS PGothic" pitchFamily="34" charset="-128"/>
                <a:cs typeface="Georgia" pitchFamily="34" charset="0"/>
              </a:defRPr>
            </a:lvl4pPr>
            <a:lvl5pPr defTabSz="580881" eaLnBrk="1" hangingPunct="1">
              <a:defRPr sz="3825">
                <a:latin typeface="Georgia" pitchFamily="34" charset="0"/>
                <a:ea typeface="MS PGothic" pitchFamily="34" charset="-128"/>
                <a:cs typeface="Georgia" pitchFamily="34" charset="0"/>
              </a:defRPr>
            </a:lvl5pPr>
            <a:lvl6pPr marL="582292" defTabSz="582292" fontAlgn="base">
              <a:spcBef>
                <a:spcPct val="0"/>
              </a:spcBef>
              <a:spcAft>
                <a:spcPct val="0"/>
              </a:spcAft>
              <a:defRPr sz="3825">
                <a:latin typeface="Georgia" pitchFamily="34" charset="0"/>
                <a:ea typeface="ＭＳ Ｐゴシック" pitchFamily="34" charset="-128"/>
              </a:defRPr>
            </a:lvl6pPr>
            <a:lvl7pPr marL="1164590" defTabSz="582292" fontAlgn="base">
              <a:spcBef>
                <a:spcPct val="0"/>
              </a:spcBef>
              <a:spcAft>
                <a:spcPct val="0"/>
              </a:spcAft>
              <a:defRPr sz="3825">
                <a:latin typeface="Georgia" pitchFamily="34" charset="0"/>
                <a:ea typeface="ＭＳ Ｐゴシック" pitchFamily="34" charset="-128"/>
              </a:defRPr>
            </a:lvl7pPr>
            <a:lvl8pPr marL="1746886" defTabSz="582292" fontAlgn="base">
              <a:spcBef>
                <a:spcPct val="0"/>
              </a:spcBef>
              <a:spcAft>
                <a:spcPct val="0"/>
              </a:spcAft>
              <a:defRPr sz="3825">
                <a:latin typeface="Georgia" pitchFamily="34" charset="0"/>
                <a:ea typeface="ＭＳ Ｐゴシック" pitchFamily="34" charset="-128"/>
              </a:defRPr>
            </a:lvl8pPr>
            <a:lvl9pPr marL="2329181" defTabSz="582292" fontAlgn="base">
              <a:spcBef>
                <a:spcPct val="0"/>
              </a:spcBef>
              <a:spcAft>
                <a:spcPct val="0"/>
              </a:spcAft>
              <a:defRPr sz="3825">
                <a:latin typeface="Georgia" pitchFamily="34" charset="0"/>
                <a:ea typeface="ＭＳ Ｐゴシック" pitchFamily="34" charset="-128"/>
              </a:defRPr>
            </a:lvl9pPr>
          </a:lstStyle>
          <a:p>
            <a:r>
              <a:rPr lang="en-US" dirty="0"/>
              <a:t>OUT OF SCOPE</a:t>
            </a:r>
          </a:p>
          <a:p>
            <a:r>
              <a:rPr lang="en-US" dirty="0"/>
              <a:t>Attended Automation </a:t>
            </a:r>
          </a:p>
        </p:txBody>
      </p:sp>
      <p:sp>
        <p:nvSpPr>
          <p:cNvPr id="9" name="Rectangle 8">
            <a:extLst>
              <a:ext uri="{FF2B5EF4-FFF2-40B4-BE49-F238E27FC236}">
                <a16:creationId xmlns:a16="http://schemas.microsoft.com/office/drawing/2014/main" id="{AD894369-7FA9-47C2-B631-00A289888032}"/>
              </a:ext>
            </a:extLst>
          </p:cNvPr>
          <p:cNvSpPr/>
          <p:nvPr/>
        </p:nvSpPr>
        <p:spPr>
          <a:xfrm>
            <a:off x="9066175" y="2642636"/>
            <a:ext cx="7334131" cy="5632311"/>
          </a:xfrm>
          <a:prstGeom prst="rect">
            <a:avLst/>
          </a:prstGeom>
        </p:spPr>
        <p:txBody>
          <a:bodyPr wrap="square">
            <a:spAutoFit/>
          </a:bodyPr>
          <a:lstStyle/>
          <a:p>
            <a:r>
              <a:rPr lang="en-US" sz="2400" dirty="0">
                <a:solidFill>
                  <a:schemeClr val="bg1">
                    <a:lumMod val="50000"/>
                  </a:schemeClr>
                </a:solidFill>
                <a:latin typeface="Open Sans"/>
              </a:rPr>
              <a:t>Attended automation relies on human intervention or at least more at the forefront of how automation robots go about their tasks. </a:t>
            </a:r>
          </a:p>
          <a:p>
            <a:endParaRPr lang="en-US" sz="2400" dirty="0">
              <a:solidFill>
                <a:schemeClr val="bg1">
                  <a:lumMod val="50000"/>
                </a:schemeClr>
              </a:solidFill>
              <a:latin typeface="Open Sans"/>
            </a:endParaRPr>
          </a:p>
          <a:p>
            <a:r>
              <a:rPr lang="en-US" sz="2400" dirty="0">
                <a:solidFill>
                  <a:schemeClr val="bg1">
                    <a:lumMod val="50000"/>
                  </a:schemeClr>
                </a:solidFill>
                <a:latin typeface="Open Sans"/>
              </a:rPr>
              <a:t>Attended automation solutions reside at an person’s workstation and is triggered by specific events, actions, or commands that the user engages within a specific workflow.</a:t>
            </a:r>
          </a:p>
          <a:p>
            <a:endParaRPr lang="en-US" sz="2400" dirty="0">
              <a:solidFill>
                <a:schemeClr val="bg1">
                  <a:lumMod val="50000"/>
                </a:schemeClr>
              </a:solidFill>
              <a:latin typeface="Open Sans"/>
            </a:endParaRPr>
          </a:p>
          <a:p>
            <a:r>
              <a:rPr lang="en-US" sz="2400" dirty="0">
                <a:solidFill>
                  <a:schemeClr val="bg1">
                    <a:lumMod val="50000"/>
                  </a:schemeClr>
                </a:solidFill>
                <a:latin typeface="Open Sans"/>
              </a:rPr>
              <a:t>Most often housed within a specific department or workstation, which means access and automation features are limited to the employee currently engaging in a certain workflow in a specific workstation.</a:t>
            </a:r>
          </a:p>
          <a:p>
            <a:endParaRPr lang="en-US" sz="2400" dirty="0">
              <a:solidFill>
                <a:schemeClr val="bg1">
                  <a:lumMod val="50000"/>
                </a:schemeClr>
              </a:solidFill>
              <a:latin typeface="Open Sans"/>
            </a:endParaRPr>
          </a:p>
        </p:txBody>
      </p:sp>
      <p:sp>
        <p:nvSpPr>
          <p:cNvPr id="11" name="Title 1">
            <a:extLst>
              <a:ext uri="{FF2B5EF4-FFF2-40B4-BE49-F238E27FC236}">
                <a16:creationId xmlns:a16="http://schemas.microsoft.com/office/drawing/2014/main" id="{125D3537-A5C7-4AE7-8697-8FE76D6A9F2D}"/>
              </a:ext>
            </a:extLst>
          </p:cNvPr>
          <p:cNvSpPr txBox="1">
            <a:spLocks/>
          </p:cNvSpPr>
          <p:nvPr/>
        </p:nvSpPr>
        <p:spPr bwMode="auto">
          <a:xfrm>
            <a:off x="666427" y="466841"/>
            <a:ext cx="16093440" cy="78232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91342" bIns="0" numCol="1" anchor="t" anchorCtr="0" compatLnSpc="1">
            <a:prstTxWarp prst="textNoShape">
              <a:avLst/>
            </a:prstTxWarp>
          </a:bodyPr>
          <a:lstStyle>
            <a:lvl1pPr algn="l" defTabSz="580881" rtl="0" eaLnBrk="1" fontAlgn="base" hangingPunct="1">
              <a:spcBef>
                <a:spcPct val="0"/>
              </a:spcBef>
              <a:spcAft>
                <a:spcPct val="0"/>
              </a:spcAft>
              <a:defRPr sz="3825" b="1" kern="1200">
                <a:solidFill>
                  <a:schemeClr val="accent6"/>
                </a:solidFill>
                <a:latin typeface="Arial"/>
                <a:ea typeface="MS PGothic" pitchFamily="34" charset="-128"/>
                <a:cs typeface="Arial"/>
              </a:defRPr>
            </a:lvl1pPr>
            <a:lvl2pPr algn="l" defTabSz="580881" rtl="0" eaLnBrk="1" fontAlgn="base" hangingPunct="1">
              <a:spcBef>
                <a:spcPct val="0"/>
              </a:spcBef>
              <a:spcAft>
                <a:spcPct val="0"/>
              </a:spcAft>
              <a:defRPr sz="3825">
                <a:solidFill>
                  <a:schemeClr val="tx1"/>
                </a:solidFill>
                <a:latin typeface="Georgia" pitchFamily="34" charset="0"/>
                <a:ea typeface="MS PGothic" pitchFamily="34" charset="-128"/>
                <a:cs typeface="Georgia" pitchFamily="34" charset="0"/>
              </a:defRPr>
            </a:lvl2pPr>
            <a:lvl3pPr algn="l" defTabSz="580881" rtl="0" eaLnBrk="1" fontAlgn="base" hangingPunct="1">
              <a:spcBef>
                <a:spcPct val="0"/>
              </a:spcBef>
              <a:spcAft>
                <a:spcPct val="0"/>
              </a:spcAft>
              <a:defRPr sz="3825">
                <a:solidFill>
                  <a:schemeClr val="tx1"/>
                </a:solidFill>
                <a:latin typeface="Georgia" pitchFamily="34" charset="0"/>
                <a:ea typeface="MS PGothic" pitchFamily="34" charset="-128"/>
                <a:cs typeface="Georgia" pitchFamily="34" charset="0"/>
              </a:defRPr>
            </a:lvl3pPr>
            <a:lvl4pPr algn="l" defTabSz="580881" rtl="0" eaLnBrk="1" fontAlgn="base" hangingPunct="1">
              <a:spcBef>
                <a:spcPct val="0"/>
              </a:spcBef>
              <a:spcAft>
                <a:spcPct val="0"/>
              </a:spcAft>
              <a:defRPr sz="3825">
                <a:solidFill>
                  <a:schemeClr val="tx1"/>
                </a:solidFill>
                <a:latin typeface="Georgia" pitchFamily="34" charset="0"/>
                <a:ea typeface="MS PGothic" pitchFamily="34" charset="-128"/>
                <a:cs typeface="Georgia" pitchFamily="34" charset="0"/>
              </a:defRPr>
            </a:lvl4pPr>
            <a:lvl5pPr algn="l" defTabSz="580881" rtl="0" eaLnBrk="1" fontAlgn="base" hangingPunct="1">
              <a:spcBef>
                <a:spcPct val="0"/>
              </a:spcBef>
              <a:spcAft>
                <a:spcPct val="0"/>
              </a:spcAft>
              <a:defRPr sz="3825">
                <a:solidFill>
                  <a:schemeClr val="tx1"/>
                </a:solidFill>
                <a:latin typeface="Georgia" pitchFamily="34" charset="0"/>
                <a:ea typeface="MS PGothic" pitchFamily="34" charset="-128"/>
                <a:cs typeface="Georgia" pitchFamily="34" charset="0"/>
              </a:defRPr>
            </a:lvl5pPr>
            <a:lvl6pPr marL="582292" algn="l" defTabSz="582292" rtl="0" eaLnBrk="1" fontAlgn="base" hangingPunct="1">
              <a:spcBef>
                <a:spcPct val="0"/>
              </a:spcBef>
              <a:spcAft>
                <a:spcPct val="0"/>
              </a:spcAft>
              <a:defRPr sz="3825">
                <a:solidFill>
                  <a:schemeClr val="tx1"/>
                </a:solidFill>
                <a:latin typeface="Georgia" pitchFamily="34" charset="0"/>
                <a:ea typeface="ＭＳ Ｐゴシック" pitchFamily="34" charset="-128"/>
              </a:defRPr>
            </a:lvl6pPr>
            <a:lvl7pPr marL="1164590" algn="l" defTabSz="582292" rtl="0" eaLnBrk="1" fontAlgn="base" hangingPunct="1">
              <a:spcBef>
                <a:spcPct val="0"/>
              </a:spcBef>
              <a:spcAft>
                <a:spcPct val="0"/>
              </a:spcAft>
              <a:defRPr sz="3825">
                <a:solidFill>
                  <a:schemeClr val="tx1"/>
                </a:solidFill>
                <a:latin typeface="Georgia" pitchFamily="34" charset="0"/>
                <a:ea typeface="ＭＳ Ｐゴシック" pitchFamily="34" charset="-128"/>
              </a:defRPr>
            </a:lvl7pPr>
            <a:lvl8pPr marL="1746886" algn="l" defTabSz="582292" rtl="0" eaLnBrk="1" fontAlgn="base" hangingPunct="1">
              <a:spcBef>
                <a:spcPct val="0"/>
              </a:spcBef>
              <a:spcAft>
                <a:spcPct val="0"/>
              </a:spcAft>
              <a:defRPr sz="3825">
                <a:solidFill>
                  <a:schemeClr val="tx1"/>
                </a:solidFill>
                <a:latin typeface="Georgia" pitchFamily="34" charset="0"/>
                <a:ea typeface="ＭＳ Ｐゴシック" pitchFamily="34" charset="-128"/>
              </a:defRPr>
            </a:lvl8pPr>
            <a:lvl9pPr marL="2329181" algn="l" defTabSz="582292" rtl="0" eaLnBrk="1" fontAlgn="base" hangingPunct="1">
              <a:spcBef>
                <a:spcPct val="0"/>
              </a:spcBef>
              <a:spcAft>
                <a:spcPct val="0"/>
              </a:spcAft>
              <a:defRPr sz="3825">
                <a:solidFill>
                  <a:schemeClr val="tx1"/>
                </a:solidFill>
                <a:latin typeface="Georgia" pitchFamily="34" charset="0"/>
                <a:ea typeface="ＭＳ Ｐゴシック" pitchFamily="34" charset="-128"/>
              </a:defRPr>
            </a:lvl9pPr>
          </a:lstStyle>
          <a:p>
            <a:r>
              <a:rPr lang="en-US" dirty="0"/>
              <a:t>Scope of the RPA Service</a:t>
            </a:r>
          </a:p>
        </p:txBody>
      </p:sp>
    </p:spTree>
    <p:extLst>
      <p:ext uri="{BB962C8B-B14F-4D97-AF65-F5344CB8AC3E}">
        <p14:creationId xmlns:p14="http://schemas.microsoft.com/office/powerpoint/2010/main" val="39402405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477E2-F6AA-4690-814D-6B757951D354}"/>
              </a:ext>
            </a:extLst>
          </p:cNvPr>
          <p:cNvSpPr>
            <a:spLocks noGrp="1"/>
          </p:cNvSpPr>
          <p:nvPr>
            <p:ph type="title"/>
          </p:nvPr>
        </p:nvSpPr>
        <p:spPr>
          <a:xfrm>
            <a:off x="894080" y="670560"/>
            <a:ext cx="16093440" cy="782320"/>
          </a:xfrm>
        </p:spPr>
        <p:txBody>
          <a:bodyPr/>
          <a:lstStyle/>
          <a:p>
            <a:r>
              <a:rPr lang="en-US" dirty="0"/>
              <a:t>RPA Solution Types</a:t>
            </a:r>
          </a:p>
        </p:txBody>
      </p:sp>
      <p:sp>
        <p:nvSpPr>
          <p:cNvPr id="4" name="Slide Number Placeholder 3">
            <a:extLst>
              <a:ext uri="{FF2B5EF4-FFF2-40B4-BE49-F238E27FC236}">
                <a16:creationId xmlns:a16="http://schemas.microsoft.com/office/drawing/2014/main" id="{B470C7D1-D5AB-4C96-8FCA-CCB499D5EF4B}"/>
              </a:ext>
            </a:extLst>
          </p:cNvPr>
          <p:cNvSpPr>
            <a:spLocks noGrp="1"/>
          </p:cNvSpPr>
          <p:nvPr>
            <p:ph type="sldNum" sz="quarter" idx="12"/>
          </p:nvPr>
        </p:nvSpPr>
        <p:spPr>
          <a:xfrm>
            <a:off x="16709796" y="9524780"/>
            <a:ext cx="791304" cy="537068"/>
          </a:xfrm>
        </p:spPr>
        <p:txBody>
          <a:bodyPr/>
          <a:lstStyle/>
          <a:p>
            <a:fld id="{D5C4A46E-A879-4A9B-B27D-C9198694D6C1}" type="slidenum">
              <a:rPr lang="en-US" smtClean="0"/>
              <a:pPr/>
              <a:t>5</a:t>
            </a:fld>
            <a:endParaRPr lang="en-US" dirty="0"/>
          </a:p>
        </p:txBody>
      </p:sp>
      <p:sp>
        <p:nvSpPr>
          <p:cNvPr id="39" name="Rectangle 38">
            <a:extLst>
              <a:ext uri="{FF2B5EF4-FFF2-40B4-BE49-F238E27FC236}">
                <a16:creationId xmlns:a16="http://schemas.microsoft.com/office/drawing/2014/main" id="{E2ECCDDC-5834-4DCB-B7AF-D874E8D3EC13}"/>
              </a:ext>
            </a:extLst>
          </p:cNvPr>
          <p:cNvSpPr/>
          <p:nvPr/>
        </p:nvSpPr>
        <p:spPr>
          <a:xfrm>
            <a:off x="894080" y="1389678"/>
            <a:ext cx="16607020" cy="1293687"/>
          </a:xfrm>
          <a:prstGeom prst="rect">
            <a:avLst/>
          </a:prstGeom>
          <a:noFill/>
          <a:ln>
            <a:noFill/>
          </a:ln>
        </p:spPr>
        <p:txBody>
          <a:bodyPr vert="horz" wrap="square" lIns="0" tIns="0" rIns="0" bIns="0" numCol="1" anchor="t" anchorCtr="0" compatLnSpc="1">
            <a:prstTxWarp prst="textNoShape">
              <a:avLst/>
            </a:prstTxWarp>
          </a:bodyPr>
          <a:lstStyle/>
          <a:p>
            <a:pPr defTabSz="580881">
              <a:spcBef>
                <a:spcPts val="765"/>
              </a:spcBef>
              <a:spcAft>
                <a:spcPts val="0"/>
              </a:spcAft>
              <a:buClr>
                <a:schemeClr val="accent5">
                  <a:lumMod val="75000"/>
                </a:schemeClr>
              </a:buClr>
            </a:pPr>
            <a:r>
              <a:rPr lang="en-US" sz="2380" b="1" dirty="0">
                <a:solidFill>
                  <a:schemeClr val="accent6"/>
                </a:solidFill>
                <a:latin typeface="Arial"/>
                <a:ea typeface="MS PGothic" pitchFamily="34" charset="-128"/>
                <a:cs typeface="Arial"/>
              </a:rPr>
              <a:t>There are different types of automated solution that can be applied to a manual process.</a:t>
            </a:r>
          </a:p>
          <a:p>
            <a:pPr defTabSz="580881">
              <a:spcBef>
                <a:spcPts val="765"/>
              </a:spcBef>
              <a:spcAft>
                <a:spcPts val="0"/>
              </a:spcAft>
              <a:buClr>
                <a:schemeClr val="accent5">
                  <a:lumMod val="75000"/>
                </a:schemeClr>
              </a:buClr>
            </a:pPr>
            <a:r>
              <a:rPr lang="en-US" sz="2380" b="1" dirty="0">
                <a:solidFill>
                  <a:schemeClr val="accent6"/>
                </a:solidFill>
                <a:latin typeface="Arial"/>
                <a:ea typeface="MS PGothic" pitchFamily="34" charset="-128"/>
                <a:cs typeface="Arial"/>
              </a:rPr>
              <a:t> </a:t>
            </a:r>
          </a:p>
          <a:p>
            <a:pPr defTabSz="580881">
              <a:spcBef>
                <a:spcPts val="765"/>
              </a:spcBef>
              <a:spcAft>
                <a:spcPts val="0"/>
              </a:spcAft>
              <a:buClr>
                <a:schemeClr val="accent5">
                  <a:lumMod val="75000"/>
                </a:schemeClr>
              </a:buClr>
            </a:pPr>
            <a:r>
              <a:rPr lang="en-US" sz="2400" b="1" dirty="0"/>
              <a:t>Consider the various solution types for this abstract process, comprised of manual steps 1 to 9.</a:t>
            </a:r>
            <a:r>
              <a:rPr lang="en-US" sz="2380" b="1" dirty="0">
                <a:solidFill>
                  <a:schemeClr val="accent6"/>
                </a:solidFill>
                <a:latin typeface="Arial"/>
                <a:ea typeface="MS PGothic" pitchFamily="34" charset="-128"/>
                <a:cs typeface="Arial"/>
              </a:rPr>
              <a:t>	</a:t>
            </a:r>
          </a:p>
        </p:txBody>
      </p:sp>
      <p:graphicFrame>
        <p:nvGraphicFramePr>
          <p:cNvPr id="3" name="Diagram 2">
            <a:extLst>
              <a:ext uri="{FF2B5EF4-FFF2-40B4-BE49-F238E27FC236}">
                <a16:creationId xmlns:a16="http://schemas.microsoft.com/office/drawing/2014/main" id="{8ECA6CD2-CE37-410A-930F-FC6ED7BD3167}"/>
              </a:ext>
            </a:extLst>
          </p:cNvPr>
          <p:cNvGraphicFramePr/>
          <p:nvPr>
            <p:extLst>
              <p:ext uri="{D42A27DB-BD31-4B8C-83A1-F6EECF244321}">
                <p14:modId xmlns:p14="http://schemas.microsoft.com/office/powerpoint/2010/main" val="3123360897"/>
              </p:ext>
            </p:extLst>
          </p:nvPr>
        </p:nvGraphicFramePr>
        <p:xfrm>
          <a:off x="894078" y="2568155"/>
          <a:ext cx="7347395" cy="9472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68CD3741-6BDA-4B0C-B89E-F5028BF444F3}"/>
              </a:ext>
            </a:extLst>
          </p:cNvPr>
          <p:cNvSpPr/>
          <p:nvPr/>
        </p:nvSpPr>
        <p:spPr>
          <a:xfrm>
            <a:off x="894080" y="3758739"/>
            <a:ext cx="7347395" cy="1292662"/>
          </a:xfrm>
          <a:prstGeom prst="rect">
            <a:avLst/>
          </a:prstGeom>
        </p:spPr>
        <p:txBody>
          <a:bodyPr wrap="square">
            <a:spAutoFit/>
          </a:bodyPr>
          <a:lstStyle/>
          <a:p>
            <a:r>
              <a:rPr lang="en-US" sz="2400" b="1" dirty="0"/>
              <a:t>Full Automation</a:t>
            </a:r>
          </a:p>
          <a:p>
            <a:r>
              <a:rPr lang="en-US" dirty="0"/>
              <a:t>The ideal scenario is when all manual steps can be automated and that the entire manual process can be replaced. Note that for simplicity the effort in manually resolving exception cases has not been illustrated here.</a:t>
            </a:r>
          </a:p>
        </p:txBody>
      </p:sp>
      <p:graphicFrame>
        <p:nvGraphicFramePr>
          <p:cNvPr id="48" name="Diagram 47">
            <a:extLst>
              <a:ext uri="{FF2B5EF4-FFF2-40B4-BE49-F238E27FC236}">
                <a16:creationId xmlns:a16="http://schemas.microsoft.com/office/drawing/2014/main" id="{0E775684-539B-43EC-97AF-A96D33F52FC7}"/>
              </a:ext>
            </a:extLst>
          </p:cNvPr>
          <p:cNvGraphicFramePr/>
          <p:nvPr>
            <p:extLst>
              <p:ext uri="{D42A27DB-BD31-4B8C-83A1-F6EECF244321}">
                <p14:modId xmlns:p14="http://schemas.microsoft.com/office/powerpoint/2010/main" val="3651430055"/>
              </p:ext>
            </p:extLst>
          </p:nvPr>
        </p:nvGraphicFramePr>
        <p:xfrm>
          <a:off x="894080" y="4723490"/>
          <a:ext cx="7347395" cy="14369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9" name="Rectangle 48">
            <a:extLst>
              <a:ext uri="{FF2B5EF4-FFF2-40B4-BE49-F238E27FC236}">
                <a16:creationId xmlns:a16="http://schemas.microsoft.com/office/drawing/2014/main" id="{ADC2E4C8-D508-4BA7-A0B4-9035B6D8999B}"/>
              </a:ext>
            </a:extLst>
          </p:cNvPr>
          <p:cNvSpPr/>
          <p:nvPr/>
        </p:nvSpPr>
        <p:spPr>
          <a:xfrm>
            <a:off x="894079" y="6992413"/>
            <a:ext cx="7347395" cy="1569660"/>
          </a:xfrm>
          <a:prstGeom prst="rect">
            <a:avLst/>
          </a:prstGeom>
        </p:spPr>
        <p:txBody>
          <a:bodyPr wrap="square">
            <a:spAutoFit/>
          </a:bodyPr>
          <a:lstStyle/>
          <a:p>
            <a:r>
              <a:rPr lang="en-US" sz="2400" b="1" dirty="0"/>
              <a:t>Partial  Automation</a:t>
            </a:r>
          </a:p>
          <a:p>
            <a:r>
              <a:rPr lang="en-US" dirty="0"/>
              <a:t>If complete automation cannot be achieved, then it may be possible to automate a sequence of contiguous steps within the original manual process. Ideally the effort in the remaining manual steps would be offset by the savings brought by the automated steps.</a:t>
            </a:r>
          </a:p>
        </p:txBody>
      </p:sp>
      <p:graphicFrame>
        <p:nvGraphicFramePr>
          <p:cNvPr id="53" name="Diagram 52">
            <a:extLst>
              <a:ext uri="{FF2B5EF4-FFF2-40B4-BE49-F238E27FC236}">
                <a16:creationId xmlns:a16="http://schemas.microsoft.com/office/drawing/2014/main" id="{8CB326C7-D082-4A75-BF9F-16EB0401901B}"/>
              </a:ext>
            </a:extLst>
          </p:cNvPr>
          <p:cNvGraphicFramePr/>
          <p:nvPr>
            <p:extLst>
              <p:ext uri="{D42A27DB-BD31-4B8C-83A1-F6EECF244321}">
                <p14:modId xmlns:p14="http://schemas.microsoft.com/office/powerpoint/2010/main" val="1302805750"/>
              </p:ext>
            </p:extLst>
          </p:nvPr>
        </p:nvGraphicFramePr>
        <p:xfrm>
          <a:off x="894079" y="8123418"/>
          <a:ext cx="7347395" cy="143691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64" name="Rectangle 63">
            <a:extLst>
              <a:ext uri="{FF2B5EF4-FFF2-40B4-BE49-F238E27FC236}">
                <a16:creationId xmlns:a16="http://schemas.microsoft.com/office/drawing/2014/main" id="{51E5ED18-928C-46D9-8DE5-5E34898674D7}"/>
              </a:ext>
            </a:extLst>
          </p:cNvPr>
          <p:cNvSpPr/>
          <p:nvPr/>
        </p:nvSpPr>
        <p:spPr>
          <a:xfrm>
            <a:off x="9640125" y="3758739"/>
            <a:ext cx="7347395" cy="2123658"/>
          </a:xfrm>
          <a:prstGeom prst="rect">
            <a:avLst/>
          </a:prstGeom>
        </p:spPr>
        <p:txBody>
          <a:bodyPr wrap="square">
            <a:spAutoFit/>
          </a:bodyPr>
          <a:lstStyle/>
          <a:p>
            <a:r>
              <a:rPr lang="en-US" sz="2400" b="1" dirty="0"/>
              <a:t>Fragmented Partial Automation</a:t>
            </a:r>
          </a:p>
          <a:p>
            <a:r>
              <a:rPr lang="en-US" dirty="0"/>
              <a:t>If a continuous automation cannot be achieved, then maybe automation can be applied to more than one sequence of steps. Here the links between the manual and automated steps need to be considered when weighing up the overall benefits. If the handoffs require new manual effort, then that may negate idea of automation, but if a synchronized interplay can be achieved easily, then then a fragmented automation may work. </a:t>
            </a:r>
          </a:p>
        </p:txBody>
      </p:sp>
      <p:graphicFrame>
        <p:nvGraphicFramePr>
          <p:cNvPr id="65" name="Diagram 64">
            <a:extLst>
              <a:ext uri="{FF2B5EF4-FFF2-40B4-BE49-F238E27FC236}">
                <a16:creationId xmlns:a16="http://schemas.microsoft.com/office/drawing/2014/main" id="{CFABF7E7-614D-43B8-8B3E-DC50676D667E}"/>
              </a:ext>
            </a:extLst>
          </p:cNvPr>
          <p:cNvGraphicFramePr/>
          <p:nvPr>
            <p:extLst>
              <p:ext uri="{D42A27DB-BD31-4B8C-83A1-F6EECF244321}">
                <p14:modId xmlns:p14="http://schemas.microsoft.com/office/powerpoint/2010/main" val="3959645432"/>
              </p:ext>
            </p:extLst>
          </p:nvPr>
        </p:nvGraphicFramePr>
        <p:xfrm>
          <a:off x="9640124" y="5441948"/>
          <a:ext cx="7347395" cy="143691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66" name="Rectangle 65">
            <a:extLst>
              <a:ext uri="{FF2B5EF4-FFF2-40B4-BE49-F238E27FC236}">
                <a16:creationId xmlns:a16="http://schemas.microsoft.com/office/drawing/2014/main" id="{95E581FD-FFED-46E6-B128-5A325858C615}"/>
              </a:ext>
            </a:extLst>
          </p:cNvPr>
          <p:cNvSpPr/>
          <p:nvPr/>
        </p:nvSpPr>
        <p:spPr>
          <a:xfrm>
            <a:off x="9640125" y="6992413"/>
            <a:ext cx="7347395" cy="1569660"/>
          </a:xfrm>
          <a:prstGeom prst="rect">
            <a:avLst/>
          </a:prstGeom>
        </p:spPr>
        <p:txBody>
          <a:bodyPr wrap="square">
            <a:spAutoFit/>
          </a:bodyPr>
          <a:lstStyle/>
          <a:p>
            <a:r>
              <a:rPr lang="en-US" sz="2400" b="1" dirty="0"/>
              <a:t>Fragmented Partial Automation</a:t>
            </a:r>
          </a:p>
          <a:p>
            <a:r>
              <a:rPr lang="en-US" dirty="0"/>
              <a:t>To avoid a fragmentation it may also be possible to re-engineer, or re-order some of the manual steps to facilitate a continuous sequence of automation. Here steps 1, 4, and 5 have been arranged into a manual sequence to enable 2, 3, 6, 7, and 8 to be automated in one straight-through process.</a:t>
            </a:r>
          </a:p>
        </p:txBody>
      </p:sp>
      <p:graphicFrame>
        <p:nvGraphicFramePr>
          <p:cNvPr id="67" name="Diagram 66">
            <a:extLst>
              <a:ext uri="{FF2B5EF4-FFF2-40B4-BE49-F238E27FC236}">
                <a16:creationId xmlns:a16="http://schemas.microsoft.com/office/drawing/2014/main" id="{BFC6FBC1-CA35-4A63-9A49-EC3013904F1F}"/>
              </a:ext>
            </a:extLst>
          </p:cNvPr>
          <p:cNvGraphicFramePr/>
          <p:nvPr>
            <p:extLst>
              <p:ext uri="{D42A27DB-BD31-4B8C-83A1-F6EECF244321}">
                <p14:modId xmlns:p14="http://schemas.microsoft.com/office/powerpoint/2010/main" val="1192128828"/>
              </p:ext>
            </p:extLst>
          </p:nvPr>
        </p:nvGraphicFramePr>
        <p:xfrm>
          <a:off x="9640124" y="8139520"/>
          <a:ext cx="7347395" cy="1436916"/>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Tree>
    <p:extLst>
      <p:ext uri="{BB962C8B-B14F-4D97-AF65-F5344CB8AC3E}">
        <p14:creationId xmlns:p14="http://schemas.microsoft.com/office/powerpoint/2010/main" val="7900428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D184BA-982B-4D31-966D-D8B66433FAA4}"/>
              </a:ext>
            </a:extLst>
          </p:cNvPr>
          <p:cNvSpPr/>
          <p:nvPr/>
        </p:nvSpPr>
        <p:spPr>
          <a:xfrm>
            <a:off x="8983969" y="3569998"/>
            <a:ext cx="7687159" cy="46114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96A8BF56-5799-46A4-AE9C-AE63206950B7}"/>
              </a:ext>
            </a:extLst>
          </p:cNvPr>
          <p:cNvSpPr/>
          <p:nvPr/>
        </p:nvSpPr>
        <p:spPr>
          <a:xfrm>
            <a:off x="666427" y="3569997"/>
            <a:ext cx="7687159" cy="461147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62D9E2DB-8CF8-4C22-A420-A496AB2D3F7A}"/>
              </a:ext>
            </a:extLst>
          </p:cNvPr>
          <p:cNvSpPr>
            <a:spLocks noGrp="1"/>
          </p:cNvSpPr>
          <p:nvPr>
            <p:ph type="title"/>
          </p:nvPr>
        </p:nvSpPr>
        <p:spPr>
          <a:xfrm>
            <a:off x="937249" y="3773717"/>
            <a:ext cx="7145517" cy="782320"/>
          </a:xfrm>
        </p:spPr>
        <p:txBody>
          <a:bodyPr/>
          <a:lstStyle/>
          <a:p>
            <a:pPr algn="ctr"/>
            <a:r>
              <a:rPr lang="en-US" sz="2400" dirty="0"/>
              <a:t>Unattended  / Unassisted Automation</a:t>
            </a:r>
          </a:p>
        </p:txBody>
      </p:sp>
      <p:sp>
        <p:nvSpPr>
          <p:cNvPr id="4" name="Slide Number Placeholder 3">
            <a:extLst>
              <a:ext uri="{FF2B5EF4-FFF2-40B4-BE49-F238E27FC236}">
                <a16:creationId xmlns:a16="http://schemas.microsoft.com/office/drawing/2014/main" id="{39429B38-D9A7-490B-9ABA-B8BF99203B24}"/>
              </a:ext>
            </a:extLst>
          </p:cNvPr>
          <p:cNvSpPr>
            <a:spLocks noGrp="1"/>
          </p:cNvSpPr>
          <p:nvPr>
            <p:ph type="sldNum" sz="quarter" idx="12"/>
          </p:nvPr>
        </p:nvSpPr>
        <p:spPr/>
        <p:txBody>
          <a:bodyPr/>
          <a:lstStyle/>
          <a:p>
            <a:fld id="{D5C4A46E-A879-4A9B-B27D-C9198694D6C1}" type="slidenum">
              <a:rPr lang="en-US" smtClean="0"/>
              <a:pPr/>
              <a:t>6</a:t>
            </a:fld>
            <a:endParaRPr lang="en-US" dirty="0"/>
          </a:p>
        </p:txBody>
      </p:sp>
      <p:sp>
        <p:nvSpPr>
          <p:cNvPr id="5" name="Rectangle 4">
            <a:extLst>
              <a:ext uri="{FF2B5EF4-FFF2-40B4-BE49-F238E27FC236}">
                <a16:creationId xmlns:a16="http://schemas.microsoft.com/office/drawing/2014/main" id="{63A4E3B0-485E-44BD-94FB-F5595D5F6260}"/>
              </a:ext>
            </a:extLst>
          </p:cNvPr>
          <p:cNvSpPr/>
          <p:nvPr/>
        </p:nvSpPr>
        <p:spPr>
          <a:xfrm>
            <a:off x="980417" y="4759755"/>
            <a:ext cx="7145516" cy="892552"/>
          </a:xfrm>
          <a:prstGeom prst="rect">
            <a:avLst/>
          </a:prstGeom>
        </p:spPr>
        <p:txBody>
          <a:bodyPr wrap="square">
            <a:spAutoFit/>
          </a:bodyPr>
          <a:lstStyle/>
          <a:p>
            <a:pPr marL="1276450" lvl="1" indent="-457200">
              <a:buFont typeface="Arial" panose="020B0604020202020204" pitchFamily="34" charset="0"/>
              <a:buChar char="•"/>
            </a:pPr>
            <a:endParaRPr lang="en-US" sz="2800" dirty="0">
              <a:solidFill>
                <a:srgbClr val="131D40"/>
              </a:solidFill>
              <a:latin typeface="Open Sans"/>
            </a:endParaRPr>
          </a:p>
          <a:p>
            <a:endParaRPr lang="en-US" sz="2400" dirty="0"/>
          </a:p>
        </p:txBody>
      </p:sp>
      <p:sp>
        <p:nvSpPr>
          <p:cNvPr id="8" name="Title 1">
            <a:extLst>
              <a:ext uri="{FF2B5EF4-FFF2-40B4-BE49-F238E27FC236}">
                <a16:creationId xmlns:a16="http://schemas.microsoft.com/office/drawing/2014/main" id="{830A7DD6-57A7-4E4C-8F14-5759A6246BF3}"/>
              </a:ext>
            </a:extLst>
          </p:cNvPr>
          <p:cNvSpPr txBox="1">
            <a:spLocks/>
          </p:cNvSpPr>
          <p:nvPr/>
        </p:nvSpPr>
        <p:spPr bwMode="auto">
          <a:xfrm>
            <a:off x="9156342" y="3773717"/>
            <a:ext cx="7287133" cy="78232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91342" bIns="0" numCol="1" anchor="t" anchorCtr="0" compatLnSpc="1">
            <a:prstTxWarp prst="textNoShape">
              <a:avLst/>
            </a:prstTxWarp>
          </a:bodyPr>
          <a:lstStyle>
            <a:lvl1pPr algn="ctr" defTabSz="580881" eaLnBrk="1" hangingPunct="1">
              <a:defRPr sz="2400" b="1">
                <a:solidFill>
                  <a:schemeClr val="accent6"/>
                </a:solidFill>
                <a:latin typeface="Arial"/>
                <a:ea typeface="MS PGothic" pitchFamily="34" charset="-128"/>
                <a:cs typeface="Arial"/>
              </a:defRPr>
            </a:lvl1pPr>
            <a:lvl2pPr defTabSz="580881" eaLnBrk="1" hangingPunct="1">
              <a:defRPr sz="3825">
                <a:latin typeface="Georgia" pitchFamily="34" charset="0"/>
                <a:ea typeface="MS PGothic" pitchFamily="34" charset="-128"/>
                <a:cs typeface="Georgia" pitchFamily="34" charset="0"/>
              </a:defRPr>
            </a:lvl2pPr>
            <a:lvl3pPr defTabSz="580881" eaLnBrk="1" hangingPunct="1">
              <a:defRPr sz="3825">
                <a:latin typeface="Georgia" pitchFamily="34" charset="0"/>
                <a:ea typeface="MS PGothic" pitchFamily="34" charset="-128"/>
                <a:cs typeface="Georgia" pitchFamily="34" charset="0"/>
              </a:defRPr>
            </a:lvl3pPr>
            <a:lvl4pPr defTabSz="580881" eaLnBrk="1" hangingPunct="1">
              <a:defRPr sz="3825">
                <a:latin typeface="Georgia" pitchFamily="34" charset="0"/>
                <a:ea typeface="MS PGothic" pitchFamily="34" charset="-128"/>
                <a:cs typeface="Georgia" pitchFamily="34" charset="0"/>
              </a:defRPr>
            </a:lvl4pPr>
            <a:lvl5pPr defTabSz="580881" eaLnBrk="1" hangingPunct="1">
              <a:defRPr sz="3825">
                <a:latin typeface="Georgia" pitchFamily="34" charset="0"/>
                <a:ea typeface="MS PGothic" pitchFamily="34" charset="-128"/>
                <a:cs typeface="Georgia" pitchFamily="34" charset="0"/>
              </a:defRPr>
            </a:lvl5pPr>
            <a:lvl6pPr marL="582292" defTabSz="582292" fontAlgn="base">
              <a:spcBef>
                <a:spcPct val="0"/>
              </a:spcBef>
              <a:spcAft>
                <a:spcPct val="0"/>
              </a:spcAft>
              <a:defRPr sz="3825">
                <a:latin typeface="Georgia" pitchFamily="34" charset="0"/>
                <a:ea typeface="ＭＳ Ｐゴシック" pitchFamily="34" charset="-128"/>
              </a:defRPr>
            </a:lvl6pPr>
            <a:lvl7pPr marL="1164590" defTabSz="582292" fontAlgn="base">
              <a:spcBef>
                <a:spcPct val="0"/>
              </a:spcBef>
              <a:spcAft>
                <a:spcPct val="0"/>
              </a:spcAft>
              <a:defRPr sz="3825">
                <a:latin typeface="Georgia" pitchFamily="34" charset="0"/>
                <a:ea typeface="ＭＳ Ｐゴシック" pitchFamily="34" charset="-128"/>
              </a:defRPr>
            </a:lvl7pPr>
            <a:lvl8pPr marL="1746886" defTabSz="582292" fontAlgn="base">
              <a:spcBef>
                <a:spcPct val="0"/>
              </a:spcBef>
              <a:spcAft>
                <a:spcPct val="0"/>
              </a:spcAft>
              <a:defRPr sz="3825">
                <a:latin typeface="Georgia" pitchFamily="34" charset="0"/>
                <a:ea typeface="ＭＳ Ｐゴシック" pitchFamily="34" charset="-128"/>
              </a:defRPr>
            </a:lvl8pPr>
            <a:lvl9pPr marL="2329181" defTabSz="582292" fontAlgn="base">
              <a:spcBef>
                <a:spcPct val="0"/>
              </a:spcBef>
              <a:spcAft>
                <a:spcPct val="0"/>
              </a:spcAft>
              <a:defRPr sz="3825">
                <a:latin typeface="Georgia" pitchFamily="34" charset="0"/>
                <a:ea typeface="ＭＳ Ｐゴシック" pitchFamily="34" charset="-128"/>
              </a:defRPr>
            </a:lvl9pPr>
          </a:lstStyle>
          <a:p>
            <a:r>
              <a:rPr lang="en-US" dirty="0"/>
              <a:t>Attended / Assisted Automation </a:t>
            </a:r>
          </a:p>
        </p:txBody>
      </p:sp>
      <p:sp>
        <p:nvSpPr>
          <p:cNvPr id="9" name="Rectangle 8">
            <a:extLst>
              <a:ext uri="{FF2B5EF4-FFF2-40B4-BE49-F238E27FC236}">
                <a16:creationId xmlns:a16="http://schemas.microsoft.com/office/drawing/2014/main" id="{AD894369-7FA9-47C2-B631-00A289888032}"/>
              </a:ext>
            </a:extLst>
          </p:cNvPr>
          <p:cNvSpPr/>
          <p:nvPr/>
        </p:nvSpPr>
        <p:spPr>
          <a:xfrm>
            <a:off x="9109344" y="4759755"/>
            <a:ext cx="7334131" cy="3908762"/>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131D40"/>
                </a:solidFill>
                <a:latin typeface="Open Sans"/>
              </a:rPr>
              <a:t>Microsoft Flow</a:t>
            </a:r>
          </a:p>
          <a:p>
            <a:pPr marL="457200" indent="-457200">
              <a:buFont typeface="Arial" panose="020B0604020202020204" pitchFamily="34" charset="0"/>
              <a:buChar char="•"/>
            </a:pPr>
            <a:r>
              <a:rPr lang="en-US" sz="2800" dirty="0">
                <a:solidFill>
                  <a:srgbClr val="131D40"/>
                </a:solidFill>
                <a:latin typeface="Open Sans"/>
              </a:rPr>
              <a:t>Alteryx </a:t>
            </a:r>
          </a:p>
          <a:p>
            <a:pPr marL="457200" indent="-457200">
              <a:buFont typeface="Arial" panose="020B0604020202020204" pitchFamily="34" charset="0"/>
              <a:buChar char="•"/>
            </a:pPr>
            <a:r>
              <a:rPr lang="en-US" sz="2800" dirty="0">
                <a:solidFill>
                  <a:srgbClr val="131D40"/>
                </a:solidFill>
                <a:latin typeface="Open Sans"/>
              </a:rPr>
              <a:t>In-Built Automation Utilities, e.g.</a:t>
            </a:r>
          </a:p>
          <a:p>
            <a:pPr marL="1276450" lvl="1" indent="-457200">
              <a:buFont typeface="Arial" panose="020B0604020202020204" pitchFamily="34" charset="0"/>
              <a:buChar char="•"/>
            </a:pPr>
            <a:r>
              <a:rPr lang="en-US" sz="2800" dirty="0">
                <a:solidFill>
                  <a:srgbClr val="131D40"/>
                </a:solidFill>
                <a:latin typeface="Open Sans"/>
              </a:rPr>
              <a:t>“Alerts” feature on SharePoint Lists</a:t>
            </a:r>
          </a:p>
          <a:p>
            <a:pPr marL="1276450" lvl="1" indent="-457200">
              <a:buFont typeface="Arial" panose="020B0604020202020204" pitchFamily="34" charset="0"/>
              <a:buChar char="•"/>
            </a:pPr>
            <a:r>
              <a:rPr lang="en-US" sz="2800" dirty="0">
                <a:solidFill>
                  <a:srgbClr val="131D40"/>
                </a:solidFill>
                <a:latin typeface="Open Sans"/>
              </a:rPr>
              <a:t>“Rules” within Outlook</a:t>
            </a:r>
          </a:p>
          <a:p>
            <a:pPr marL="1276450" lvl="1" indent="-457200">
              <a:buFont typeface="Arial" panose="020B0604020202020204" pitchFamily="34" charset="0"/>
              <a:buChar char="•"/>
            </a:pPr>
            <a:r>
              <a:rPr lang="en-US" sz="2800" dirty="0">
                <a:solidFill>
                  <a:srgbClr val="131D40"/>
                </a:solidFill>
                <a:latin typeface="Open Sans"/>
              </a:rPr>
              <a:t>Macros within Excel</a:t>
            </a:r>
          </a:p>
          <a:p>
            <a:pPr marL="457200" indent="-457200">
              <a:buFont typeface="Arial" panose="020B0604020202020204" pitchFamily="34" charset="0"/>
              <a:buChar char="•"/>
            </a:pPr>
            <a:r>
              <a:rPr lang="en-US" sz="2800" dirty="0">
                <a:solidFill>
                  <a:srgbClr val="131D40"/>
                </a:solidFill>
                <a:latin typeface="Open Sans"/>
              </a:rPr>
              <a:t>Appian Business Process Management</a:t>
            </a:r>
          </a:p>
          <a:p>
            <a:pPr marL="1276450" lvl="1" indent="-457200">
              <a:buFont typeface="Arial" panose="020B0604020202020204" pitchFamily="34" charset="0"/>
              <a:buChar char="•"/>
            </a:pPr>
            <a:endParaRPr lang="en-US" sz="2800" dirty="0">
              <a:solidFill>
                <a:srgbClr val="131D40"/>
              </a:solidFill>
              <a:latin typeface="Open Sans"/>
            </a:endParaRPr>
          </a:p>
          <a:p>
            <a:endParaRPr lang="en-US" sz="2400" dirty="0">
              <a:solidFill>
                <a:schemeClr val="bg1">
                  <a:lumMod val="50000"/>
                </a:schemeClr>
              </a:solidFill>
              <a:latin typeface="Open Sans"/>
            </a:endParaRPr>
          </a:p>
        </p:txBody>
      </p:sp>
      <p:sp>
        <p:nvSpPr>
          <p:cNvPr id="11" name="Title 1">
            <a:extLst>
              <a:ext uri="{FF2B5EF4-FFF2-40B4-BE49-F238E27FC236}">
                <a16:creationId xmlns:a16="http://schemas.microsoft.com/office/drawing/2014/main" id="{125D3537-A5C7-4AE7-8697-8FE76D6A9F2D}"/>
              </a:ext>
            </a:extLst>
          </p:cNvPr>
          <p:cNvSpPr txBox="1">
            <a:spLocks/>
          </p:cNvSpPr>
          <p:nvPr/>
        </p:nvSpPr>
        <p:spPr bwMode="auto">
          <a:xfrm>
            <a:off x="666427" y="670560"/>
            <a:ext cx="16093440" cy="78232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91342" bIns="0" numCol="1" anchor="t" anchorCtr="0" compatLnSpc="1">
            <a:prstTxWarp prst="textNoShape">
              <a:avLst/>
            </a:prstTxWarp>
          </a:bodyPr>
          <a:lstStyle>
            <a:lvl1pPr algn="l" defTabSz="580881" rtl="0" eaLnBrk="1" fontAlgn="base" hangingPunct="1">
              <a:spcBef>
                <a:spcPct val="0"/>
              </a:spcBef>
              <a:spcAft>
                <a:spcPct val="0"/>
              </a:spcAft>
              <a:defRPr sz="3825" b="1" kern="1200">
                <a:solidFill>
                  <a:schemeClr val="accent6"/>
                </a:solidFill>
                <a:latin typeface="Arial"/>
                <a:ea typeface="MS PGothic" pitchFamily="34" charset="-128"/>
                <a:cs typeface="Arial"/>
              </a:defRPr>
            </a:lvl1pPr>
            <a:lvl2pPr algn="l" defTabSz="580881" rtl="0" eaLnBrk="1" fontAlgn="base" hangingPunct="1">
              <a:spcBef>
                <a:spcPct val="0"/>
              </a:spcBef>
              <a:spcAft>
                <a:spcPct val="0"/>
              </a:spcAft>
              <a:defRPr sz="3825">
                <a:solidFill>
                  <a:schemeClr val="tx1"/>
                </a:solidFill>
                <a:latin typeface="Georgia" pitchFamily="34" charset="0"/>
                <a:ea typeface="MS PGothic" pitchFamily="34" charset="-128"/>
                <a:cs typeface="Georgia" pitchFamily="34" charset="0"/>
              </a:defRPr>
            </a:lvl2pPr>
            <a:lvl3pPr algn="l" defTabSz="580881" rtl="0" eaLnBrk="1" fontAlgn="base" hangingPunct="1">
              <a:spcBef>
                <a:spcPct val="0"/>
              </a:spcBef>
              <a:spcAft>
                <a:spcPct val="0"/>
              </a:spcAft>
              <a:defRPr sz="3825">
                <a:solidFill>
                  <a:schemeClr val="tx1"/>
                </a:solidFill>
                <a:latin typeface="Georgia" pitchFamily="34" charset="0"/>
                <a:ea typeface="MS PGothic" pitchFamily="34" charset="-128"/>
                <a:cs typeface="Georgia" pitchFamily="34" charset="0"/>
              </a:defRPr>
            </a:lvl3pPr>
            <a:lvl4pPr algn="l" defTabSz="580881" rtl="0" eaLnBrk="1" fontAlgn="base" hangingPunct="1">
              <a:spcBef>
                <a:spcPct val="0"/>
              </a:spcBef>
              <a:spcAft>
                <a:spcPct val="0"/>
              </a:spcAft>
              <a:defRPr sz="3825">
                <a:solidFill>
                  <a:schemeClr val="tx1"/>
                </a:solidFill>
                <a:latin typeface="Georgia" pitchFamily="34" charset="0"/>
                <a:ea typeface="MS PGothic" pitchFamily="34" charset="-128"/>
                <a:cs typeface="Georgia" pitchFamily="34" charset="0"/>
              </a:defRPr>
            </a:lvl4pPr>
            <a:lvl5pPr algn="l" defTabSz="580881" rtl="0" eaLnBrk="1" fontAlgn="base" hangingPunct="1">
              <a:spcBef>
                <a:spcPct val="0"/>
              </a:spcBef>
              <a:spcAft>
                <a:spcPct val="0"/>
              </a:spcAft>
              <a:defRPr sz="3825">
                <a:solidFill>
                  <a:schemeClr val="tx1"/>
                </a:solidFill>
                <a:latin typeface="Georgia" pitchFamily="34" charset="0"/>
                <a:ea typeface="MS PGothic" pitchFamily="34" charset="-128"/>
                <a:cs typeface="Georgia" pitchFamily="34" charset="0"/>
              </a:defRPr>
            </a:lvl5pPr>
            <a:lvl6pPr marL="582292" algn="l" defTabSz="582292" rtl="0" eaLnBrk="1" fontAlgn="base" hangingPunct="1">
              <a:spcBef>
                <a:spcPct val="0"/>
              </a:spcBef>
              <a:spcAft>
                <a:spcPct val="0"/>
              </a:spcAft>
              <a:defRPr sz="3825">
                <a:solidFill>
                  <a:schemeClr val="tx1"/>
                </a:solidFill>
                <a:latin typeface="Georgia" pitchFamily="34" charset="0"/>
                <a:ea typeface="ＭＳ Ｐゴシック" pitchFamily="34" charset="-128"/>
              </a:defRPr>
            </a:lvl6pPr>
            <a:lvl7pPr marL="1164590" algn="l" defTabSz="582292" rtl="0" eaLnBrk="1" fontAlgn="base" hangingPunct="1">
              <a:spcBef>
                <a:spcPct val="0"/>
              </a:spcBef>
              <a:spcAft>
                <a:spcPct val="0"/>
              </a:spcAft>
              <a:defRPr sz="3825">
                <a:solidFill>
                  <a:schemeClr val="tx1"/>
                </a:solidFill>
                <a:latin typeface="Georgia" pitchFamily="34" charset="0"/>
                <a:ea typeface="ＭＳ Ｐゴシック" pitchFamily="34" charset="-128"/>
              </a:defRPr>
            </a:lvl7pPr>
            <a:lvl8pPr marL="1746886" algn="l" defTabSz="582292" rtl="0" eaLnBrk="1" fontAlgn="base" hangingPunct="1">
              <a:spcBef>
                <a:spcPct val="0"/>
              </a:spcBef>
              <a:spcAft>
                <a:spcPct val="0"/>
              </a:spcAft>
              <a:defRPr sz="3825">
                <a:solidFill>
                  <a:schemeClr val="tx1"/>
                </a:solidFill>
                <a:latin typeface="Georgia" pitchFamily="34" charset="0"/>
                <a:ea typeface="ＭＳ Ｐゴシック" pitchFamily="34" charset="-128"/>
              </a:defRPr>
            </a:lvl8pPr>
            <a:lvl9pPr marL="2329181" algn="l" defTabSz="582292" rtl="0" eaLnBrk="1" fontAlgn="base" hangingPunct="1">
              <a:spcBef>
                <a:spcPct val="0"/>
              </a:spcBef>
              <a:spcAft>
                <a:spcPct val="0"/>
              </a:spcAft>
              <a:defRPr sz="3825">
                <a:solidFill>
                  <a:schemeClr val="tx1"/>
                </a:solidFill>
                <a:latin typeface="Georgia" pitchFamily="34" charset="0"/>
                <a:ea typeface="ＭＳ Ｐゴシック" pitchFamily="34" charset="-128"/>
              </a:defRPr>
            </a:lvl9pPr>
          </a:lstStyle>
          <a:p>
            <a:r>
              <a:rPr lang="en-US" dirty="0"/>
              <a:t>Additional Automation Technologies</a:t>
            </a:r>
          </a:p>
        </p:txBody>
      </p:sp>
      <p:sp>
        <p:nvSpPr>
          <p:cNvPr id="6" name="Rectangle 5">
            <a:extLst>
              <a:ext uri="{FF2B5EF4-FFF2-40B4-BE49-F238E27FC236}">
                <a16:creationId xmlns:a16="http://schemas.microsoft.com/office/drawing/2014/main" id="{293B8BD0-16B5-4468-9C77-01073AC8D592}"/>
              </a:ext>
            </a:extLst>
          </p:cNvPr>
          <p:cNvSpPr/>
          <p:nvPr/>
        </p:nvSpPr>
        <p:spPr>
          <a:xfrm>
            <a:off x="937249" y="4759754"/>
            <a:ext cx="7145517" cy="2246769"/>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131D40"/>
                </a:solidFill>
                <a:latin typeface="Open Sans"/>
              </a:rPr>
              <a:t>Enterprise Data Grid</a:t>
            </a:r>
          </a:p>
          <a:p>
            <a:pPr marL="457200" indent="-457200">
              <a:buFont typeface="Arial" panose="020B0604020202020204" pitchFamily="34" charset="0"/>
              <a:buChar char="•"/>
            </a:pPr>
            <a:r>
              <a:rPr lang="en-US" sz="2800" dirty="0">
                <a:solidFill>
                  <a:srgbClr val="131D40"/>
                </a:solidFill>
                <a:latin typeface="Open Sans"/>
              </a:rPr>
              <a:t>Enterprise Data Lake</a:t>
            </a:r>
          </a:p>
          <a:p>
            <a:pPr marL="457200" indent="-457200">
              <a:buFont typeface="Arial" panose="020B0604020202020204" pitchFamily="34" charset="0"/>
              <a:buChar char="•"/>
            </a:pPr>
            <a:r>
              <a:rPr lang="en-US" sz="2800" dirty="0">
                <a:solidFill>
                  <a:srgbClr val="131D40"/>
                </a:solidFill>
                <a:latin typeface="Open Sans"/>
              </a:rPr>
              <a:t>APIs / Integrations</a:t>
            </a:r>
          </a:p>
          <a:p>
            <a:pPr marL="457200" indent="-457200">
              <a:buFont typeface="Arial" panose="020B0604020202020204" pitchFamily="34" charset="0"/>
              <a:buChar char="•"/>
            </a:pPr>
            <a:r>
              <a:rPr lang="en-US" sz="2800" dirty="0">
                <a:solidFill>
                  <a:srgbClr val="131D40"/>
                </a:solidFill>
                <a:latin typeface="Open Sans"/>
              </a:rPr>
              <a:t>Robotic Process Automation</a:t>
            </a:r>
          </a:p>
          <a:p>
            <a:endParaRPr lang="en-US" sz="2800" dirty="0">
              <a:solidFill>
                <a:srgbClr val="131D40"/>
              </a:solidFill>
              <a:latin typeface="Open Sans"/>
            </a:endParaRPr>
          </a:p>
        </p:txBody>
      </p:sp>
      <p:sp>
        <p:nvSpPr>
          <p:cNvPr id="13" name="TextBox 12">
            <a:extLst>
              <a:ext uri="{FF2B5EF4-FFF2-40B4-BE49-F238E27FC236}">
                <a16:creationId xmlns:a16="http://schemas.microsoft.com/office/drawing/2014/main" id="{2949F15B-55F8-4B39-8AE0-E5B6EFB9A7C4}"/>
              </a:ext>
            </a:extLst>
          </p:cNvPr>
          <p:cNvSpPr txBox="1"/>
          <p:nvPr/>
        </p:nvSpPr>
        <p:spPr>
          <a:xfrm>
            <a:off x="521313" y="1622199"/>
            <a:ext cx="15664545" cy="1384995"/>
          </a:xfrm>
          <a:prstGeom prst="rect">
            <a:avLst/>
          </a:prstGeom>
          <a:noFill/>
        </p:spPr>
        <p:txBody>
          <a:bodyPr wrap="none" rtlCol="0">
            <a:spAutoFit/>
          </a:bodyPr>
          <a:lstStyle/>
          <a:p>
            <a:r>
              <a:rPr lang="en-US" sz="2800" dirty="0"/>
              <a:t>Process Automation is not a technology.  Processes are automated through a combination</a:t>
            </a:r>
            <a:r>
              <a:rPr lang="en-US" sz="2800" i="1" dirty="0"/>
              <a:t> </a:t>
            </a:r>
            <a:r>
              <a:rPr lang="en-US" sz="2800" dirty="0"/>
              <a:t>of technologies.</a:t>
            </a:r>
          </a:p>
          <a:p>
            <a:endParaRPr lang="en-US" sz="2800" dirty="0"/>
          </a:p>
          <a:p>
            <a:r>
              <a:rPr lang="en-US" sz="2800" dirty="0"/>
              <a:t>Tools in the J&amp;J ecosystem that may be applied to process automation include (not limited to)</a:t>
            </a:r>
          </a:p>
        </p:txBody>
      </p:sp>
    </p:spTree>
    <p:extLst>
      <p:ext uri="{BB962C8B-B14F-4D97-AF65-F5344CB8AC3E}">
        <p14:creationId xmlns:p14="http://schemas.microsoft.com/office/powerpoint/2010/main" val="33872959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7468F8-9FDE-4688-8F4D-1352E9CCF53B}"/>
              </a:ext>
            </a:extLst>
          </p:cNvPr>
          <p:cNvSpPr>
            <a:spLocks noGrp="1"/>
          </p:cNvSpPr>
          <p:nvPr>
            <p:ph idx="1"/>
          </p:nvPr>
        </p:nvSpPr>
        <p:spPr/>
        <p:txBody>
          <a:bodyPr/>
          <a:lstStyle/>
          <a:p>
            <a:r>
              <a:rPr lang="en-US" dirty="0"/>
              <a:t>Documenting the Process</a:t>
            </a:r>
          </a:p>
        </p:txBody>
      </p:sp>
    </p:spTree>
    <p:extLst>
      <p:ext uri="{BB962C8B-B14F-4D97-AF65-F5344CB8AC3E}">
        <p14:creationId xmlns:p14="http://schemas.microsoft.com/office/powerpoint/2010/main" val="296667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E2DB-8CF8-4C22-A420-A496AB2D3F7A}"/>
              </a:ext>
            </a:extLst>
          </p:cNvPr>
          <p:cNvSpPr>
            <a:spLocks noGrp="1"/>
          </p:cNvSpPr>
          <p:nvPr>
            <p:ph type="title"/>
          </p:nvPr>
        </p:nvSpPr>
        <p:spPr/>
        <p:txBody>
          <a:bodyPr/>
          <a:lstStyle/>
          <a:p>
            <a:r>
              <a:rPr lang="en-US" dirty="0"/>
              <a:t>Defining a Process Correctly</a:t>
            </a:r>
          </a:p>
        </p:txBody>
      </p:sp>
      <p:sp>
        <p:nvSpPr>
          <p:cNvPr id="4" name="Slide Number Placeholder 3">
            <a:extLst>
              <a:ext uri="{FF2B5EF4-FFF2-40B4-BE49-F238E27FC236}">
                <a16:creationId xmlns:a16="http://schemas.microsoft.com/office/drawing/2014/main" id="{39429B38-D9A7-490B-9ABA-B8BF99203B24}"/>
              </a:ext>
            </a:extLst>
          </p:cNvPr>
          <p:cNvSpPr>
            <a:spLocks noGrp="1"/>
          </p:cNvSpPr>
          <p:nvPr>
            <p:ph type="sldNum" sz="quarter" idx="12"/>
          </p:nvPr>
        </p:nvSpPr>
        <p:spPr/>
        <p:txBody>
          <a:bodyPr/>
          <a:lstStyle/>
          <a:p>
            <a:fld id="{D5C4A46E-A879-4A9B-B27D-C9198694D6C1}" type="slidenum">
              <a:rPr lang="en-US" smtClean="0"/>
              <a:pPr/>
              <a:t>8</a:t>
            </a:fld>
            <a:endParaRPr lang="en-US" dirty="0"/>
          </a:p>
        </p:txBody>
      </p:sp>
      <p:graphicFrame>
        <p:nvGraphicFramePr>
          <p:cNvPr id="3" name="Diagram 2">
            <a:extLst>
              <a:ext uri="{FF2B5EF4-FFF2-40B4-BE49-F238E27FC236}">
                <a16:creationId xmlns:a16="http://schemas.microsoft.com/office/drawing/2014/main" id="{0388E8B1-C017-4A39-A8F0-93FE7A17E002}"/>
              </a:ext>
            </a:extLst>
          </p:cNvPr>
          <p:cNvGraphicFramePr/>
          <p:nvPr>
            <p:extLst>
              <p:ext uri="{D42A27DB-BD31-4B8C-83A1-F6EECF244321}">
                <p14:modId xmlns:p14="http://schemas.microsoft.com/office/powerpoint/2010/main" val="3720302459"/>
              </p:ext>
            </p:extLst>
          </p:nvPr>
        </p:nvGraphicFramePr>
        <p:xfrm>
          <a:off x="535047" y="3656641"/>
          <a:ext cx="16966053" cy="624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1663807B-348F-4EB8-AF04-91D1ECF274A3}"/>
              </a:ext>
            </a:extLst>
          </p:cNvPr>
          <p:cNvSpPr/>
          <p:nvPr/>
        </p:nvSpPr>
        <p:spPr>
          <a:xfrm>
            <a:off x="894080" y="1623361"/>
            <a:ext cx="16093440" cy="1384995"/>
          </a:xfrm>
          <a:prstGeom prst="rect">
            <a:avLst/>
          </a:prstGeom>
        </p:spPr>
        <p:txBody>
          <a:bodyPr wrap="square">
            <a:spAutoFit/>
          </a:bodyPr>
          <a:lstStyle/>
          <a:p>
            <a:r>
              <a:rPr lang="en-US" sz="2800" b="1" dirty="0"/>
              <a:t>It is critical that the process be examined prior to solution design and build. In addition to exposing risks, a thorough analysis will demonstrate the scope of the complete process resulting in a comprehensive design and more economic build phase.</a:t>
            </a:r>
          </a:p>
        </p:txBody>
      </p:sp>
    </p:spTree>
    <p:extLst>
      <p:ext uri="{BB962C8B-B14F-4D97-AF65-F5344CB8AC3E}">
        <p14:creationId xmlns:p14="http://schemas.microsoft.com/office/powerpoint/2010/main" val="40889239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E2DB-8CF8-4C22-A420-A496AB2D3F7A}"/>
              </a:ext>
            </a:extLst>
          </p:cNvPr>
          <p:cNvSpPr>
            <a:spLocks noGrp="1"/>
          </p:cNvSpPr>
          <p:nvPr>
            <p:ph type="title"/>
          </p:nvPr>
        </p:nvSpPr>
        <p:spPr/>
        <p:txBody>
          <a:bodyPr/>
          <a:lstStyle/>
          <a:p>
            <a:r>
              <a:rPr lang="en-US" dirty="0"/>
              <a:t>What is the Functional Requirements Analysis?</a:t>
            </a:r>
          </a:p>
        </p:txBody>
      </p:sp>
      <p:sp>
        <p:nvSpPr>
          <p:cNvPr id="4" name="Slide Number Placeholder 3">
            <a:extLst>
              <a:ext uri="{FF2B5EF4-FFF2-40B4-BE49-F238E27FC236}">
                <a16:creationId xmlns:a16="http://schemas.microsoft.com/office/drawing/2014/main" id="{39429B38-D9A7-490B-9ABA-B8BF99203B24}"/>
              </a:ext>
            </a:extLst>
          </p:cNvPr>
          <p:cNvSpPr>
            <a:spLocks noGrp="1"/>
          </p:cNvSpPr>
          <p:nvPr>
            <p:ph type="sldNum" sz="quarter" idx="12"/>
          </p:nvPr>
        </p:nvSpPr>
        <p:spPr/>
        <p:txBody>
          <a:bodyPr/>
          <a:lstStyle/>
          <a:p>
            <a:fld id="{D5C4A46E-A879-4A9B-B27D-C9198694D6C1}" type="slidenum">
              <a:rPr lang="en-US" smtClean="0"/>
              <a:pPr/>
              <a:t>9</a:t>
            </a:fld>
            <a:endParaRPr lang="en-US" dirty="0"/>
          </a:p>
        </p:txBody>
      </p:sp>
      <p:sp>
        <p:nvSpPr>
          <p:cNvPr id="6" name="Rectangle 5">
            <a:extLst>
              <a:ext uri="{FF2B5EF4-FFF2-40B4-BE49-F238E27FC236}">
                <a16:creationId xmlns:a16="http://schemas.microsoft.com/office/drawing/2014/main" id="{1663807B-348F-4EB8-AF04-91D1ECF274A3}"/>
              </a:ext>
            </a:extLst>
          </p:cNvPr>
          <p:cNvSpPr/>
          <p:nvPr/>
        </p:nvSpPr>
        <p:spPr>
          <a:xfrm>
            <a:off x="894080" y="1623361"/>
            <a:ext cx="16093440" cy="6494085"/>
          </a:xfrm>
          <a:prstGeom prst="rect">
            <a:avLst/>
          </a:prstGeom>
        </p:spPr>
        <p:txBody>
          <a:bodyPr wrap="square">
            <a:spAutoFit/>
          </a:bodyPr>
          <a:lstStyle/>
          <a:p>
            <a:r>
              <a:rPr lang="en-US" sz="3200" b="1" dirty="0"/>
              <a:t>The FRA is a document that details the business process that is to be automated using RPA. </a:t>
            </a:r>
          </a:p>
          <a:p>
            <a:endParaRPr lang="en-US" sz="3200" b="1" dirty="0"/>
          </a:p>
          <a:p>
            <a:r>
              <a:rPr lang="en-US" sz="3200" b="1" dirty="0"/>
              <a:t>The FRA is effectively an instruction manual which must be accurate and detailed enough to train RPA Bots to perform a business process unaided…bots do not have the ability to confer with colleagues or mentors for help; they must be told </a:t>
            </a:r>
            <a:r>
              <a:rPr lang="en-US" sz="3200" b="1" i="1" dirty="0"/>
              <a:t>exactly what to do.</a:t>
            </a:r>
            <a:r>
              <a:rPr lang="en-US" sz="3200" b="1" dirty="0"/>
              <a:t> </a:t>
            </a:r>
          </a:p>
          <a:p>
            <a:endParaRPr lang="en-US" sz="3200" b="1" dirty="0"/>
          </a:p>
          <a:p>
            <a:r>
              <a:rPr lang="en-US" sz="3200" b="1" dirty="0"/>
              <a:t>The FRA must be:</a:t>
            </a:r>
          </a:p>
          <a:p>
            <a:pPr marL="285750" lvl="0" indent="-285750">
              <a:buFont typeface="Arial" panose="020B0604020202020204" pitchFamily="34" charset="0"/>
              <a:buChar char="•"/>
            </a:pPr>
            <a:r>
              <a:rPr lang="en-US" sz="3200" b="1" dirty="0"/>
              <a:t>Clear</a:t>
            </a:r>
            <a:r>
              <a:rPr lang="en-US" sz="3200" dirty="0"/>
              <a:t> - Any reader should be able to quickly gain an understanding of the process</a:t>
            </a:r>
          </a:p>
          <a:p>
            <a:pPr marL="285750" lvl="0" indent="-285750">
              <a:buFont typeface="Arial" panose="020B0604020202020204" pitchFamily="34" charset="0"/>
              <a:buChar char="•"/>
            </a:pPr>
            <a:r>
              <a:rPr lang="en-US" sz="3200" b="1" dirty="0"/>
              <a:t>Accurate</a:t>
            </a:r>
            <a:r>
              <a:rPr lang="en-US" sz="3200" dirty="0"/>
              <a:t> - To ensure robots are configured to work the process correctly</a:t>
            </a:r>
          </a:p>
          <a:p>
            <a:pPr marL="285750" lvl="0" indent="-285750">
              <a:buFont typeface="Arial" panose="020B0604020202020204" pitchFamily="34" charset="0"/>
              <a:buChar char="•"/>
            </a:pPr>
            <a:r>
              <a:rPr lang="en-US" sz="3200" b="1" dirty="0"/>
              <a:t>Detailed</a:t>
            </a:r>
            <a:r>
              <a:rPr lang="en-US" sz="3200" dirty="0"/>
              <a:t> - So the robots know which keys and buttons to press on every screen</a:t>
            </a:r>
          </a:p>
          <a:p>
            <a:pPr marL="285750" lvl="0" indent="-285750">
              <a:buFont typeface="Arial" panose="020B0604020202020204" pitchFamily="34" charset="0"/>
              <a:buChar char="•"/>
            </a:pPr>
            <a:r>
              <a:rPr lang="en-US" sz="3200" b="1" dirty="0"/>
              <a:t>Explicit</a:t>
            </a:r>
            <a:r>
              <a:rPr lang="en-US" sz="3200" dirty="0"/>
              <a:t> - Defining exactly what information is read and used in all steps of the process</a:t>
            </a:r>
          </a:p>
          <a:p>
            <a:pPr marL="285750" lvl="0" indent="-285750">
              <a:buFont typeface="Arial" panose="020B0604020202020204" pitchFamily="34" charset="0"/>
              <a:buChar char="•"/>
            </a:pPr>
            <a:r>
              <a:rPr lang="en-US" sz="3200" b="1" dirty="0"/>
              <a:t>Thorough</a:t>
            </a:r>
            <a:r>
              <a:rPr lang="en-US" sz="3200" dirty="0"/>
              <a:t> - So the robots know what to do in different scenarios</a:t>
            </a:r>
          </a:p>
          <a:p>
            <a:endParaRPr lang="en-US" sz="3200" b="1" dirty="0"/>
          </a:p>
        </p:txBody>
      </p:sp>
    </p:spTree>
    <p:extLst>
      <p:ext uri="{BB962C8B-B14F-4D97-AF65-F5344CB8AC3E}">
        <p14:creationId xmlns:p14="http://schemas.microsoft.com/office/powerpoint/2010/main" val="361745104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_HLtDBeOikyH6aGrojIWP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itle Slide w Blank Content Slide">
  <a:themeElements>
    <a:clrScheme name="JJ IT 092515a">
      <a:dk1>
        <a:sysClr val="windowText" lastClr="000000"/>
      </a:dk1>
      <a:lt1>
        <a:sysClr val="window" lastClr="FFFFFF"/>
      </a:lt1>
      <a:dk2>
        <a:srgbClr val="006690"/>
      </a:dk2>
      <a:lt2>
        <a:srgbClr val="EEECE1"/>
      </a:lt2>
      <a:accent1>
        <a:srgbClr val="E20B22"/>
      </a:accent1>
      <a:accent2>
        <a:srgbClr val="910A29"/>
      </a:accent2>
      <a:accent3>
        <a:srgbClr val="2AC2E5"/>
      </a:accent3>
      <a:accent4>
        <a:srgbClr val="0E8BA9"/>
      </a:accent4>
      <a:accent5>
        <a:srgbClr val="CECFCD"/>
      </a:accent5>
      <a:accent6>
        <a:srgbClr val="646464"/>
      </a:accent6>
      <a:hlink>
        <a:srgbClr val="2AC2E5"/>
      </a:hlink>
      <a:folHlink>
        <a:srgbClr val="2AC2E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T Align Ignite Deliver">
  <a:themeElements>
    <a:clrScheme name="JJ colors">
      <a:dk1>
        <a:srgbClr val="000000"/>
      </a:dk1>
      <a:lt1>
        <a:srgbClr val="FFFFFF"/>
      </a:lt1>
      <a:dk2>
        <a:srgbClr val="000000"/>
      </a:dk2>
      <a:lt2>
        <a:srgbClr val="FFFFFF"/>
      </a:lt2>
      <a:accent1>
        <a:srgbClr val="E5E5E5"/>
      </a:accent1>
      <a:accent2>
        <a:srgbClr val="12C2E9"/>
      </a:accent2>
      <a:accent3>
        <a:srgbClr val="595959"/>
      </a:accent3>
      <a:accent4>
        <a:srgbClr val="0A8CAA"/>
      </a:accent4>
      <a:accent5>
        <a:srgbClr val="F30617"/>
      </a:accent5>
      <a:accent6>
        <a:srgbClr val="808080"/>
      </a:accent6>
      <a:hlink>
        <a:srgbClr val="0DB9E1"/>
      </a:hlink>
      <a:folHlink>
        <a:srgbClr val="8282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IT Align Ignite Deliver">
  <a:themeElements>
    <a:clrScheme name="JJ colors">
      <a:dk1>
        <a:srgbClr val="000000"/>
      </a:dk1>
      <a:lt1>
        <a:srgbClr val="FFFFFF"/>
      </a:lt1>
      <a:dk2>
        <a:srgbClr val="000000"/>
      </a:dk2>
      <a:lt2>
        <a:srgbClr val="FFFFFF"/>
      </a:lt2>
      <a:accent1>
        <a:srgbClr val="E5E5E5"/>
      </a:accent1>
      <a:accent2>
        <a:srgbClr val="12C2E9"/>
      </a:accent2>
      <a:accent3>
        <a:srgbClr val="595959"/>
      </a:accent3>
      <a:accent4>
        <a:srgbClr val="0A8CAA"/>
      </a:accent4>
      <a:accent5>
        <a:srgbClr val="F30617"/>
      </a:accent5>
      <a:accent6>
        <a:srgbClr val="808080"/>
      </a:accent6>
      <a:hlink>
        <a:srgbClr val="0DB9E1"/>
      </a:hlink>
      <a:folHlink>
        <a:srgbClr val="8282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TAS 2016 KO-GSD-Linskey Town Hall">
  <a:themeElements>
    <a:clrScheme name="JJ colors">
      <a:dk1>
        <a:srgbClr val="000000"/>
      </a:dk1>
      <a:lt1>
        <a:srgbClr val="FFFFFF"/>
      </a:lt1>
      <a:dk2>
        <a:srgbClr val="000000"/>
      </a:dk2>
      <a:lt2>
        <a:srgbClr val="FFFFFF"/>
      </a:lt2>
      <a:accent1>
        <a:srgbClr val="E5E5E5"/>
      </a:accent1>
      <a:accent2>
        <a:srgbClr val="12C2E9"/>
      </a:accent2>
      <a:accent3>
        <a:srgbClr val="595959"/>
      </a:accent3>
      <a:accent4>
        <a:srgbClr val="0A8CAA"/>
      </a:accent4>
      <a:accent5>
        <a:srgbClr val="F30617"/>
      </a:accent5>
      <a:accent6>
        <a:srgbClr val="808080"/>
      </a:accent6>
      <a:hlink>
        <a:srgbClr val="0DB9E1"/>
      </a:hlink>
      <a:folHlink>
        <a:srgbClr val="8282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C47FF0A7006494CA0953A2CB6DEA902" ma:contentTypeVersion="13" ma:contentTypeDescription="Create a new document." ma:contentTypeScope="" ma:versionID="08314e752bcbda9e0cf7684793378186">
  <xsd:schema xmlns:xsd="http://www.w3.org/2001/XMLSchema" xmlns:xs="http://www.w3.org/2001/XMLSchema" xmlns:p="http://schemas.microsoft.com/office/2006/metadata/properties" xmlns:ns2="12aec079-8188-49c0-b00d-bccf5551133e" xmlns:ns3="11a2f349-6de9-44d6-8a8e-53409bbddbc9" targetNamespace="http://schemas.microsoft.com/office/2006/metadata/properties" ma:root="true" ma:fieldsID="4bf49178b560f31f2de02fa0e62dcb50" ns2:_="" ns3:_="">
    <xsd:import namespace="12aec079-8188-49c0-b00d-bccf5551133e"/>
    <xsd:import namespace="11a2f349-6de9-44d6-8a8e-53409bbddbc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DocumentType"/>
                <xsd:element ref="ns2:ProjectPhase"/>
                <xsd:element ref="ns2:MediaServiceAutoKeyPoints" minOccurs="0"/>
                <xsd:element ref="ns2:MediaServiceKeyPoints"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aec079-8188-49c0-b00d-bccf5551133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DocumentType" ma:index="12" ma:displayName="Document Type" ma:format="Dropdown" ma:internalName="DocumentType">
      <xsd:simpleType>
        <xsd:restriction base="dms:Choice">
          <xsd:enumeration value="Template"/>
          <xsd:enumeration value="Reference"/>
          <xsd:enumeration value="RPA SOP"/>
          <xsd:enumeration value="RPA WI"/>
        </xsd:restriction>
      </xsd:simpleType>
    </xsd:element>
    <xsd:element name="ProjectPhase" ma:index="13" ma:displayName="Project Phase" ma:format="Dropdown" ma:internalName="ProjectPhase">
      <xsd:simpleType>
        <xsd:restriction base="dms:Choice">
          <xsd:enumeration value="1. Assess and Analyze"/>
          <xsd:enumeration value="2. Design"/>
          <xsd:enumeration value="3. Build"/>
          <xsd:enumeration value="4. Test"/>
          <xsd:enumeration value="5. Release and Operate"/>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1a2f349-6de9-44d6-8a8e-53409bbddbc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11a2f349-6de9-44d6-8a8e-53409bbddbc9">
      <UserInfo>
        <DisplayName>Akram, Shezad [GTSUS Non-J&amp;J]</DisplayName>
        <AccountId>2282</AccountId>
        <AccountType/>
      </UserInfo>
    </SharedWithUsers>
    <DocumentType xmlns="12aec079-8188-49c0-b00d-bccf5551133e">Reference</DocumentType>
    <ProjectPhase xmlns="12aec079-8188-49c0-b00d-bccf5551133e">2. Design</ProjectPhase>
  </documentManagement>
</p:properties>
</file>

<file path=customXml/itemProps1.xml><?xml version="1.0" encoding="utf-8"?>
<ds:datastoreItem xmlns:ds="http://schemas.openxmlformats.org/officeDocument/2006/customXml" ds:itemID="{E76CB26E-0E34-4F3A-88E3-C19335E05CE1}"/>
</file>

<file path=customXml/itemProps2.xml><?xml version="1.0" encoding="utf-8"?>
<ds:datastoreItem xmlns:ds="http://schemas.openxmlformats.org/officeDocument/2006/customXml" ds:itemID="{92FF8285-0B8C-4C36-8613-F5A5CA809384}"/>
</file>

<file path=customXml/itemProps3.xml><?xml version="1.0" encoding="utf-8"?>
<ds:datastoreItem xmlns:ds="http://schemas.openxmlformats.org/officeDocument/2006/customXml" ds:itemID="{BC2CB06A-4127-49FC-88D8-648BCA8A73AB}"/>
</file>

<file path=docProps/app.xml><?xml version="1.0" encoding="utf-8"?>
<Properties xmlns="http://schemas.openxmlformats.org/officeDocument/2006/extended-properties" xmlns:vt="http://schemas.openxmlformats.org/officeDocument/2006/docPropsVTypes">
  <Template>5075 IT VP Event_092515b.potx</Template>
  <TotalTime>17787</TotalTime>
  <Words>2822</Words>
  <Application>Microsoft Office PowerPoint</Application>
  <PresentationFormat>Custom</PresentationFormat>
  <Paragraphs>417</Paragraphs>
  <Slides>32</Slides>
  <Notes>1</Notes>
  <HiddenSlides>0</HiddenSlides>
  <MMClips>0</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1</vt:i4>
      </vt:variant>
      <vt:variant>
        <vt:lpstr>Slide Titles</vt:lpstr>
      </vt:variant>
      <vt:variant>
        <vt:i4>32</vt:i4>
      </vt:variant>
    </vt:vector>
  </HeadingPairs>
  <TitlesOfParts>
    <vt:vector size="51" baseType="lpstr">
      <vt:lpstr>MS PGothic</vt:lpstr>
      <vt:lpstr>MS PGothic</vt:lpstr>
      <vt:lpstr>Arial</vt:lpstr>
      <vt:lpstr>Arial Narrow</vt:lpstr>
      <vt:lpstr>Calibri</vt:lpstr>
      <vt:lpstr>Georgia</vt:lpstr>
      <vt:lpstr>Lato Black</vt:lpstr>
      <vt:lpstr>Lato Bold</vt:lpstr>
      <vt:lpstr>Lato Light</vt:lpstr>
      <vt:lpstr>Lato Medium</vt:lpstr>
      <vt:lpstr>Lato Regular</vt:lpstr>
      <vt:lpstr>Lucida Grande</vt:lpstr>
      <vt:lpstr>Open Sans</vt:lpstr>
      <vt:lpstr>Wingdings</vt:lpstr>
      <vt:lpstr>Title Slide w Blank Content Slide</vt:lpstr>
      <vt:lpstr>IT Align Ignite Deliver</vt:lpstr>
      <vt:lpstr>1_IT Align Ignite Deliver</vt:lpstr>
      <vt:lpstr>ITAS 2016 KO-GSD-Linskey Town Hall</vt:lpstr>
      <vt:lpstr>think-cell Slide</vt:lpstr>
      <vt:lpstr>PowerPoint Presentation</vt:lpstr>
      <vt:lpstr>Topics</vt:lpstr>
      <vt:lpstr>Introduction</vt:lpstr>
      <vt:lpstr>IN SCOPE Unattended Automation</vt:lpstr>
      <vt:lpstr>RPA Solution Types</vt:lpstr>
      <vt:lpstr>Unattended  / Unassisted Automation</vt:lpstr>
      <vt:lpstr>PowerPoint Presentation</vt:lpstr>
      <vt:lpstr>Defining a Process Correctly</vt:lpstr>
      <vt:lpstr>What is the Functional Requirements Analysis?</vt:lpstr>
      <vt:lpstr>Why is the FRA Needed?</vt:lpstr>
      <vt:lpstr>Authoring the FRA with Existing Documentation</vt:lpstr>
      <vt:lpstr>Authoring the FRA with SME Process Walkthroughs</vt:lpstr>
      <vt:lpstr>Key Questions for Subject Matter Experts</vt:lpstr>
      <vt:lpstr>PowerPoint Presentation</vt:lpstr>
      <vt:lpstr>Keystroke Level Mapping</vt:lpstr>
      <vt:lpstr>Screenshots</vt:lpstr>
      <vt:lpstr>High Level Flow Diagrams</vt:lpstr>
      <vt:lpstr>Business Approval and Sign Off</vt:lpstr>
      <vt:lpstr>PowerPoint Presentation</vt:lpstr>
      <vt:lpstr> “The process is too large and complex, taking too much time to document”</vt:lpstr>
      <vt:lpstr>Break up the process</vt:lpstr>
      <vt:lpstr> “Every time we review the process, new scenarios are uncovered. I feel like the document will never be completed”</vt:lpstr>
      <vt:lpstr>Apply the 80/20 Rule</vt:lpstr>
      <vt:lpstr> “It’s difficult to describe the reasoning behind some actions. It is difficult to define the rules being used by the SMEs.”</vt:lpstr>
      <vt:lpstr>Hand off work to humans</vt:lpstr>
      <vt:lpstr>PowerPoint Presentation</vt:lpstr>
      <vt:lpstr>Common Mistakes When Writing the FRA</vt:lpstr>
      <vt:lpstr>PowerPoint Presentation</vt:lpstr>
      <vt:lpstr>Designing for Unattended Automation</vt:lpstr>
      <vt:lpstr>Basic Example</vt:lpstr>
      <vt:lpstr>Exception Logic is Critical</vt:lpstr>
      <vt:lpstr>Basic Example Expanded with Exception Logic</vt:lpstr>
    </vt:vector>
  </TitlesOfParts>
  <Company>Johnson &amp; Johnson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Kontzias, Stamatis [JNJCH]</dc:creator>
  <cp:lastModifiedBy>Krause, David [CPCUS]</cp:lastModifiedBy>
  <cp:revision>876</cp:revision>
  <cp:lastPrinted>2017-04-21T20:20:49Z</cp:lastPrinted>
  <dcterms:created xsi:type="dcterms:W3CDTF">2014-10-15T18:45:37Z</dcterms:created>
  <dcterms:modified xsi:type="dcterms:W3CDTF">2018-10-12T13:22:52Z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0x0101005C47FF0A7006494CA0953A2CB6DEA902</vt:lpwstr>
  </property>
</Properties>
</file>